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2" r:id="rId4"/>
    <p:sldId id="293" r:id="rId5"/>
    <p:sldId id="265" r:id="rId6"/>
    <p:sldId id="266" r:id="rId7"/>
    <p:sldId id="267" r:id="rId8"/>
    <p:sldId id="295" r:id="rId9"/>
    <p:sldId id="296" r:id="rId10"/>
    <p:sldId id="297" r:id="rId11"/>
    <p:sldId id="298" r:id="rId12"/>
    <p:sldId id="290" r:id="rId13"/>
    <p:sldId id="291" r:id="rId14"/>
    <p:sldId id="299" r:id="rId15"/>
    <p:sldId id="300" r:id="rId16"/>
    <p:sldId id="302" r:id="rId17"/>
    <p:sldId id="301" r:id="rId18"/>
    <p:sldId id="264" r:id="rId19"/>
    <p:sldId id="270" r:id="rId20"/>
    <p:sldId id="271" r:id="rId21"/>
    <p:sldId id="272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61" r:id="rId31"/>
    <p:sldId id="262" r:id="rId32"/>
    <p:sldId id="263" r:id="rId33"/>
    <p:sldId id="303" r:id="rId3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991418-6F81-4F63-8F9A-38066880F632}" v="21" dt="2023-05-15T14:17:25.8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0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6/11/relationships/changesInfo" Target="changesInfos/changesInfo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lma  Soares" userId="4c20a7da-0429-407e-b8cc-2dc4d8dd6627" providerId="ADAL" clId="{87991418-6F81-4F63-8F9A-38066880F632}"/>
    <pc:docChg chg="custSel addSld modSld">
      <pc:chgData name="Telma  Soares" userId="4c20a7da-0429-407e-b8cc-2dc4d8dd6627" providerId="ADAL" clId="{87991418-6F81-4F63-8F9A-38066880F632}" dt="2023-05-15T14:37:06.834" v="160"/>
      <pc:docMkLst>
        <pc:docMk/>
      </pc:docMkLst>
      <pc:sldChg chg="addSp modSp mod modMedia setBg">
        <pc:chgData name="Telma  Soares" userId="4c20a7da-0429-407e-b8cc-2dc4d8dd6627" providerId="ADAL" clId="{87991418-6F81-4F63-8F9A-38066880F632}" dt="2023-05-15T14:37:06.834" v="160"/>
        <pc:sldMkLst>
          <pc:docMk/>
          <pc:sldMk cId="575187339" sldId="256"/>
        </pc:sldMkLst>
        <pc:spChg chg="mod">
          <ac:chgData name="Telma  Soares" userId="4c20a7da-0429-407e-b8cc-2dc4d8dd6627" providerId="ADAL" clId="{87991418-6F81-4F63-8F9A-38066880F632}" dt="2023-05-15T14:36:59.666" v="158" actId="26606"/>
          <ac:spMkLst>
            <pc:docMk/>
            <pc:sldMk cId="575187339" sldId="256"/>
            <ac:spMk id="2" creationId="{223C6E57-DA3F-7DD7-FB3F-43ACFD4F5EBF}"/>
          </ac:spMkLst>
        </pc:spChg>
        <pc:spChg chg="mod">
          <ac:chgData name="Telma  Soares" userId="4c20a7da-0429-407e-b8cc-2dc4d8dd6627" providerId="ADAL" clId="{87991418-6F81-4F63-8F9A-38066880F632}" dt="2023-05-15T14:36:59.666" v="158" actId="26606"/>
          <ac:spMkLst>
            <pc:docMk/>
            <pc:sldMk cId="575187339" sldId="256"/>
            <ac:spMk id="3" creationId="{A312B39D-E0BF-656A-54ED-16B044EC8E2B}"/>
          </ac:spMkLst>
        </pc:spChg>
        <pc:spChg chg="add">
          <ac:chgData name="Telma  Soares" userId="4c20a7da-0429-407e-b8cc-2dc4d8dd6627" providerId="ADAL" clId="{87991418-6F81-4F63-8F9A-38066880F632}" dt="2023-05-15T14:36:59.666" v="158" actId="26606"/>
          <ac:spMkLst>
            <pc:docMk/>
            <pc:sldMk cId="575187339" sldId="256"/>
            <ac:spMk id="9" creationId="{6F828D28-8E09-41CC-8229-3070B5467A96}"/>
          </ac:spMkLst>
        </pc:spChg>
        <pc:spChg chg="add">
          <ac:chgData name="Telma  Soares" userId="4c20a7da-0429-407e-b8cc-2dc4d8dd6627" providerId="ADAL" clId="{87991418-6F81-4F63-8F9A-38066880F632}" dt="2023-05-15T14:36:59.666" v="158" actId="26606"/>
          <ac:spMkLst>
            <pc:docMk/>
            <pc:sldMk cId="575187339" sldId="256"/>
            <ac:spMk id="11" creationId="{D5B012D8-7F27-4758-9AC6-C889B154BD73}"/>
          </ac:spMkLst>
        </pc:spChg>
        <pc:spChg chg="add">
          <ac:chgData name="Telma  Soares" userId="4c20a7da-0429-407e-b8cc-2dc4d8dd6627" providerId="ADAL" clId="{87991418-6F81-4F63-8F9A-38066880F632}" dt="2023-05-15T14:36:59.666" v="158" actId="26606"/>
          <ac:spMkLst>
            <pc:docMk/>
            <pc:sldMk cId="575187339" sldId="256"/>
            <ac:spMk id="13" creationId="{4063B759-00FC-46D1-9898-8E8625268FAF}"/>
          </ac:spMkLst>
        </pc:spChg>
        <pc:picChg chg="add mod">
          <ac:chgData name="Telma  Soares" userId="4c20a7da-0429-407e-b8cc-2dc4d8dd6627" providerId="ADAL" clId="{87991418-6F81-4F63-8F9A-38066880F632}" dt="2023-05-15T14:37:06.834" v="160"/>
          <ac:picMkLst>
            <pc:docMk/>
            <pc:sldMk cId="575187339" sldId="256"/>
            <ac:picMk id="5" creationId="{73A374B1-DE19-ECD3-71AE-34C1F1A38326}"/>
          </ac:picMkLst>
        </pc:picChg>
      </pc:sldChg>
      <pc:sldChg chg="modSp mod">
        <pc:chgData name="Telma  Soares" userId="4c20a7da-0429-407e-b8cc-2dc4d8dd6627" providerId="ADAL" clId="{87991418-6F81-4F63-8F9A-38066880F632}" dt="2023-05-15T14:36:28.886" v="157" actId="14100"/>
        <pc:sldMkLst>
          <pc:docMk/>
          <pc:sldMk cId="1886003949" sldId="257"/>
        </pc:sldMkLst>
        <pc:graphicFrameChg chg="mod">
          <ac:chgData name="Telma  Soares" userId="4c20a7da-0429-407e-b8cc-2dc4d8dd6627" providerId="ADAL" clId="{87991418-6F81-4F63-8F9A-38066880F632}" dt="2023-05-15T14:36:28.886" v="157" actId="14100"/>
          <ac:graphicFrameMkLst>
            <pc:docMk/>
            <pc:sldMk cId="1886003949" sldId="257"/>
            <ac:graphicFrameMk id="4" creationId="{DC90B865-DE44-4DE9-BAEE-68805F4D2477}"/>
          </ac:graphicFrameMkLst>
        </pc:graphicFrameChg>
      </pc:sldChg>
      <pc:sldChg chg="modSp mod">
        <pc:chgData name="Telma  Soares" userId="4c20a7da-0429-407e-b8cc-2dc4d8dd6627" providerId="ADAL" clId="{87991418-6F81-4F63-8F9A-38066880F632}" dt="2023-05-15T14:18:10.601" v="33" actId="14100"/>
        <pc:sldMkLst>
          <pc:docMk/>
          <pc:sldMk cId="3822591302" sldId="263"/>
        </pc:sldMkLst>
        <pc:spChg chg="mod">
          <ac:chgData name="Telma  Soares" userId="4c20a7da-0429-407e-b8cc-2dc4d8dd6627" providerId="ADAL" clId="{87991418-6F81-4F63-8F9A-38066880F632}" dt="2023-05-15T14:18:10.601" v="33" actId="14100"/>
          <ac:spMkLst>
            <pc:docMk/>
            <pc:sldMk cId="3822591302" sldId="263"/>
            <ac:spMk id="160770" creationId="{CC2CE803-964D-46C3-BD85-CAC2071211F8}"/>
          </ac:spMkLst>
        </pc:spChg>
      </pc:sldChg>
      <pc:sldChg chg="addSp modSp mod setBg">
        <pc:chgData name="Telma  Soares" userId="4c20a7da-0429-407e-b8cc-2dc4d8dd6627" providerId="ADAL" clId="{87991418-6F81-4F63-8F9A-38066880F632}" dt="2023-05-15T14:15:50.441" v="13" actId="403"/>
        <pc:sldMkLst>
          <pc:docMk/>
          <pc:sldMk cId="0" sldId="270"/>
        </pc:sldMkLst>
        <pc:spChg chg="mod">
          <ac:chgData name="Telma  Soares" userId="4c20a7da-0429-407e-b8cc-2dc4d8dd6627" providerId="ADAL" clId="{87991418-6F81-4F63-8F9A-38066880F632}" dt="2023-05-15T14:15:33.178" v="7" actId="26606"/>
          <ac:spMkLst>
            <pc:docMk/>
            <pc:sldMk cId="0" sldId="270"/>
            <ac:spMk id="2" creationId="{CAA6B4CD-CDE2-4059-8F19-882187EDD190}"/>
          </ac:spMkLst>
        </pc:spChg>
        <pc:spChg chg="mod">
          <ac:chgData name="Telma  Soares" userId="4c20a7da-0429-407e-b8cc-2dc4d8dd6627" providerId="ADAL" clId="{87991418-6F81-4F63-8F9A-38066880F632}" dt="2023-05-15T14:15:33.178" v="7" actId="26606"/>
          <ac:spMkLst>
            <pc:docMk/>
            <pc:sldMk cId="0" sldId="270"/>
            <ac:spMk id="11266" creationId="{88D79876-9AD6-4BBD-B435-B65D431D436E}"/>
          </ac:spMkLst>
        </pc:spChg>
        <pc:spChg chg="mod">
          <ac:chgData name="Telma  Soares" userId="4c20a7da-0429-407e-b8cc-2dc4d8dd6627" providerId="ADAL" clId="{87991418-6F81-4F63-8F9A-38066880F632}" dt="2023-05-15T14:15:50.441" v="13" actId="403"/>
          <ac:spMkLst>
            <pc:docMk/>
            <pc:sldMk cId="0" sldId="270"/>
            <ac:spMk id="11267" creationId="{EABC507F-D3B4-4E69-956A-E5FBEC7C9C05}"/>
          </ac:spMkLst>
        </pc:spChg>
        <pc:spChg chg="add">
          <ac:chgData name="Telma  Soares" userId="4c20a7da-0429-407e-b8cc-2dc4d8dd6627" providerId="ADAL" clId="{87991418-6F81-4F63-8F9A-38066880F632}" dt="2023-05-15T14:15:33.178" v="7" actId="26606"/>
          <ac:spMkLst>
            <pc:docMk/>
            <pc:sldMk cId="0" sldId="270"/>
            <ac:spMk id="11272" creationId="{777A147A-9ED8-46B4-8660-1B3C2AA880B5}"/>
          </ac:spMkLst>
        </pc:spChg>
        <pc:spChg chg="add">
          <ac:chgData name="Telma  Soares" userId="4c20a7da-0429-407e-b8cc-2dc4d8dd6627" providerId="ADAL" clId="{87991418-6F81-4F63-8F9A-38066880F632}" dt="2023-05-15T14:15:33.178" v="7" actId="26606"/>
          <ac:spMkLst>
            <pc:docMk/>
            <pc:sldMk cId="0" sldId="270"/>
            <ac:spMk id="11274" creationId="{5D6C15A0-C087-4593-8414-2B4EC1CDC3DE}"/>
          </ac:spMkLst>
        </pc:spChg>
      </pc:sldChg>
      <pc:sldChg chg="addSp modSp mod setBg">
        <pc:chgData name="Telma  Soares" userId="4c20a7da-0429-407e-b8cc-2dc4d8dd6627" providerId="ADAL" clId="{87991418-6F81-4F63-8F9A-38066880F632}" dt="2023-05-15T14:16:17.633" v="18" actId="14100"/>
        <pc:sldMkLst>
          <pc:docMk/>
          <pc:sldMk cId="0" sldId="271"/>
        </pc:sldMkLst>
        <pc:spChg chg="mod">
          <ac:chgData name="Telma  Soares" userId="4c20a7da-0429-407e-b8cc-2dc4d8dd6627" providerId="ADAL" clId="{87991418-6F81-4F63-8F9A-38066880F632}" dt="2023-05-15T14:16:06.112" v="14" actId="26606"/>
          <ac:spMkLst>
            <pc:docMk/>
            <pc:sldMk cId="0" sldId="271"/>
            <ac:spMk id="2" creationId="{135E9176-E5DD-4DA2-AA0F-43707BA1F31F}"/>
          </ac:spMkLst>
        </pc:spChg>
        <pc:spChg chg="mod">
          <ac:chgData name="Telma  Soares" userId="4c20a7da-0429-407e-b8cc-2dc4d8dd6627" providerId="ADAL" clId="{87991418-6F81-4F63-8F9A-38066880F632}" dt="2023-05-15T14:16:17.633" v="18" actId="14100"/>
          <ac:spMkLst>
            <pc:docMk/>
            <pc:sldMk cId="0" sldId="271"/>
            <ac:spMk id="12291" creationId="{5726D1F1-300F-4863-A016-008F0A64C6D6}"/>
          </ac:spMkLst>
        </pc:spChg>
        <pc:spChg chg="mod">
          <ac:chgData name="Telma  Soares" userId="4c20a7da-0429-407e-b8cc-2dc4d8dd6627" providerId="ADAL" clId="{87991418-6F81-4F63-8F9A-38066880F632}" dt="2023-05-15T14:16:06.112" v="14" actId="26606"/>
          <ac:spMkLst>
            <pc:docMk/>
            <pc:sldMk cId="0" sldId="271"/>
            <ac:spMk id="12296" creationId="{82A15735-6BAE-4A83-A3C5-281537F89315}"/>
          </ac:spMkLst>
        </pc:spChg>
        <pc:spChg chg="add">
          <ac:chgData name="Telma  Soares" userId="4c20a7da-0429-407e-b8cc-2dc4d8dd6627" providerId="ADAL" clId="{87991418-6F81-4F63-8F9A-38066880F632}" dt="2023-05-15T14:16:06.112" v="14" actId="26606"/>
          <ac:spMkLst>
            <pc:docMk/>
            <pc:sldMk cId="0" sldId="271"/>
            <ac:spMk id="21511" creationId="{743AA782-23D1-4521-8CAD-47662984AA08}"/>
          </ac:spMkLst>
        </pc:spChg>
        <pc:spChg chg="add">
          <ac:chgData name="Telma  Soares" userId="4c20a7da-0429-407e-b8cc-2dc4d8dd6627" providerId="ADAL" clId="{87991418-6F81-4F63-8F9A-38066880F632}" dt="2023-05-15T14:16:06.112" v="14" actId="26606"/>
          <ac:spMkLst>
            <pc:docMk/>
            <pc:sldMk cId="0" sldId="271"/>
            <ac:spMk id="21513" creationId="{71877DBC-BB60-40F0-AC93-2ACDBAAE60CE}"/>
          </ac:spMkLst>
        </pc:spChg>
        <pc:picChg chg="mod">
          <ac:chgData name="Telma  Soares" userId="4c20a7da-0429-407e-b8cc-2dc4d8dd6627" providerId="ADAL" clId="{87991418-6F81-4F63-8F9A-38066880F632}" dt="2023-05-15T14:16:06.112" v="14" actId="26606"/>
          <ac:picMkLst>
            <pc:docMk/>
            <pc:sldMk cId="0" sldId="271"/>
            <ac:picMk id="21506" creationId="{B615AE40-A224-4329-98B6-DB190676C159}"/>
          </ac:picMkLst>
        </pc:picChg>
      </pc:sldChg>
      <pc:sldChg chg="addSp modSp mod setBg">
        <pc:chgData name="Telma  Soares" userId="4c20a7da-0429-407e-b8cc-2dc4d8dd6627" providerId="ADAL" clId="{87991418-6F81-4F63-8F9A-38066880F632}" dt="2023-05-15T14:16:29.278" v="19" actId="26606"/>
        <pc:sldMkLst>
          <pc:docMk/>
          <pc:sldMk cId="0" sldId="272"/>
        </pc:sldMkLst>
        <pc:spChg chg="mod">
          <ac:chgData name="Telma  Soares" userId="4c20a7da-0429-407e-b8cc-2dc4d8dd6627" providerId="ADAL" clId="{87991418-6F81-4F63-8F9A-38066880F632}" dt="2023-05-15T14:16:29.278" v="19" actId="26606"/>
          <ac:spMkLst>
            <pc:docMk/>
            <pc:sldMk cId="0" sldId="272"/>
            <ac:spMk id="2" creationId="{6CE4DB50-92CE-4048-AC2E-AA970CED2C9D}"/>
          </ac:spMkLst>
        </pc:spChg>
        <pc:spChg chg="mod">
          <ac:chgData name="Telma  Soares" userId="4c20a7da-0429-407e-b8cc-2dc4d8dd6627" providerId="ADAL" clId="{87991418-6F81-4F63-8F9A-38066880F632}" dt="2023-05-15T14:16:29.278" v="19" actId="26606"/>
          <ac:spMkLst>
            <pc:docMk/>
            <pc:sldMk cId="0" sldId="272"/>
            <ac:spMk id="5" creationId="{B0EFF621-4944-400B-8127-7F3A973EA640}"/>
          </ac:spMkLst>
        </pc:spChg>
        <pc:spChg chg="add">
          <ac:chgData name="Telma  Soares" userId="4c20a7da-0429-407e-b8cc-2dc4d8dd6627" providerId="ADAL" clId="{87991418-6F81-4F63-8F9A-38066880F632}" dt="2023-05-15T14:16:29.278" v="19" actId="26606"/>
          <ac:spMkLst>
            <pc:docMk/>
            <pc:sldMk cId="0" sldId="272"/>
            <ac:spMk id="13321" creationId="{6C4028FD-8BAA-4A19-BFDE-594D991B7552}"/>
          </ac:spMkLst>
        </pc:spChg>
        <pc:graphicFrameChg chg="mod modGraphic">
          <ac:chgData name="Telma  Soares" userId="4c20a7da-0429-407e-b8cc-2dc4d8dd6627" providerId="ADAL" clId="{87991418-6F81-4F63-8F9A-38066880F632}" dt="2023-05-15T14:16:29.278" v="19" actId="26606"/>
          <ac:graphicFrameMkLst>
            <pc:docMk/>
            <pc:sldMk cId="0" sldId="272"/>
            <ac:graphicFrameMk id="13316" creationId="{16FFA15F-1111-46D7-9499-AA7B6E094ECB}"/>
          </ac:graphicFrameMkLst>
        </pc:graphicFrameChg>
      </pc:sldChg>
      <pc:sldChg chg="addSp modSp mod setBg">
        <pc:chgData name="Telma  Soares" userId="4c20a7da-0429-407e-b8cc-2dc4d8dd6627" providerId="ADAL" clId="{87991418-6F81-4F63-8F9A-38066880F632}" dt="2023-05-15T14:17:25.894" v="30" actId="12"/>
        <pc:sldMkLst>
          <pc:docMk/>
          <pc:sldMk cId="0" sldId="278"/>
        </pc:sldMkLst>
        <pc:spChg chg="mod">
          <ac:chgData name="Telma  Soares" userId="4c20a7da-0429-407e-b8cc-2dc4d8dd6627" providerId="ADAL" clId="{87991418-6F81-4F63-8F9A-38066880F632}" dt="2023-05-15T14:16:45.680" v="20" actId="26606"/>
          <ac:spMkLst>
            <pc:docMk/>
            <pc:sldMk cId="0" sldId="278"/>
            <ac:spMk id="2" creationId="{1E4C8C87-3F6A-4EE2-94BD-CF61589B16C9}"/>
          </ac:spMkLst>
        </pc:spChg>
        <pc:spChg chg="mod">
          <ac:chgData name="Telma  Soares" userId="4c20a7da-0429-407e-b8cc-2dc4d8dd6627" providerId="ADAL" clId="{87991418-6F81-4F63-8F9A-38066880F632}" dt="2023-05-15T14:16:45.680" v="20" actId="26606"/>
          <ac:spMkLst>
            <pc:docMk/>
            <pc:sldMk cId="0" sldId="278"/>
            <ac:spMk id="19458" creationId="{FB0FBD1A-146B-498A-9ECE-7CAFD86CC947}"/>
          </ac:spMkLst>
        </pc:spChg>
        <pc:spChg chg="mod">
          <ac:chgData name="Telma  Soares" userId="4c20a7da-0429-407e-b8cc-2dc4d8dd6627" providerId="ADAL" clId="{87991418-6F81-4F63-8F9A-38066880F632}" dt="2023-05-15T14:17:25.894" v="30" actId="12"/>
          <ac:spMkLst>
            <pc:docMk/>
            <pc:sldMk cId="0" sldId="278"/>
            <ac:spMk id="19459" creationId="{418CD081-50D2-4761-BE74-A7B7EAB9E082}"/>
          </ac:spMkLst>
        </pc:spChg>
        <pc:spChg chg="add">
          <ac:chgData name="Telma  Soares" userId="4c20a7da-0429-407e-b8cc-2dc4d8dd6627" providerId="ADAL" clId="{87991418-6F81-4F63-8F9A-38066880F632}" dt="2023-05-15T14:16:45.680" v="20" actId="26606"/>
          <ac:spMkLst>
            <pc:docMk/>
            <pc:sldMk cId="0" sldId="278"/>
            <ac:spMk id="19464" creationId="{7C32DF3D-3F59-481D-A237-77C31AD492C1}"/>
          </ac:spMkLst>
        </pc:spChg>
        <pc:spChg chg="add">
          <ac:chgData name="Telma  Soares" userId="4c20a7da-0429-407e-b8cc-2dc4d8dd6627" providerId="ADAL" clId="{87991418-6F81-4F63-8F9A-38066880F632}" dt="2023-05-15T14:16:45.680" v="20" actId="26606"/>
          <ac:spMkLst>
            <pc:docMk/>
            <pc:sldMk cId="0" sldId="278"/>
            <ac:spMk id="19466" creationId="{32F02326-30C4-4095-988F-932A425AE2DA}"/>
          </ac:spMkLst>
        </pc:spChg>
      </pc:sldChg>
      <pc:sldChg chg="addSp mod setBg">
        <pc:chgData name="Telma  Soares" userId="4c20a7da-0429-407e-b8cc-2dc4d8dd6627" providerId="ADAL" clId="{87991418-6F81-4F63-8F9A-38066880F632}" dt="2023-05-15T14:14:58.950" v="6" actId="26606"/>
        <pc:sldMkLst>
          <pc:docMk/>
          <pc:sldMk cId="3368671567" sldId="301"/>
        </pc:sldMkLst>
        <pc:spChg chg="add">
          <ac:chgData name="Telma  Soares" userId="4c20a7da-0429-407e-b8cc-2dc4d8dd6627" providerId="ADAL" clId="{87991418-6F81-4F63-8F9A-38066880F632}" dt="2023-05-15T14:14:58.950" v="6" actId="26606"/>
          <ac:spMkLst>
            <pc:docMk/>
            <pc:sldMk cId="3368671567" sldId="301"/>
            <ac:spMk id="10" creationId="{D4771268-CB57-404A-9271-370EB28F6090}"/>
          </ac:spMkLst>
        </pc:spChg>
      </pc:sldChg>
      <pc:sldChg chg="addSp modSp mod setBg">
        <pc:chgData name="Telma  Soares" userId="4c20a7da-0429-407e-b8cc-2dc4d8dd6627" providerId="ADAL" clId="{87991418-6F81-4F63-8F9A-38066880F632}" dt="2023-05-15T14:14:46.064" v="5" actId="26606"/>
        <pc:sldMkLst>
          <pc:docMk/>
          <pc:sldMk cId="3431955572" sldId="302"/>
        </pc:sldMkLst>
        <pc:spChg chg="mod">
          <ac:chgData name="Telma  Soares" userId="4c20a7da-0429-407e-b8cc-2dc4d8dd6627" providerId="ADAL" clId="{87991418-6F81-4F63-8F9A-38066880F632}" dt="2023-05-15T14:14:46.064" v="5" actId="26606"/>
          <ac:spMkLst>
            <pc:docMk/>
            <pc:sldMk cId="3431955572" sldId="302"/>
            <ac:spMk id="2" creationId="{B8B5ACAB-0B3F-4C3A-A690-0501D902945C}"/>
          </ac:spMkLst>
        </pc:spChg>
        <pc:spChg chg="add">
          <ac:chgData name="Telma  Soares" userId="4c20a7da-0429-407e-b8cc-2dc4d8dd6627" providerId="ADAL" clId="{87991418-6F81-4F63-8F9A-38066880F632}" dt="2023-05-15T14:14:46.064" v="5" actId="26606"/>
          <ac:spMkLst>
            <pc:docMk/>
            <pc:sldMk cId="3431955572" sldId="302"/>
            <ac:spMk id="10" creationId="{D4771268-CB57-404A-9271-370EB28F6090}"/>
          </ac:spMkLst>
        </pc:spChg>
        <pc:graphicFrameChg chg="mod">
          <ac:chgData name="Telma  Soares" userId="4c20a7da-0429-407e-b8cc-2dc4d8dd6627" providerId="ADAL" clId="{87991418-6F81-4F63-8F9A-38066880F632}" dt="2023-05-15T14:10:05.127" v="4" actId="478"/>
          <ac:graphicFrameMkLst>
            <pc:docMk/>
            <pc:sldMk cId="3431955572" sldId="302"/>
            <ac:graphicFrameMk id="5" creationId="{D28E9828-31F5-4E39-A222-016686DC9B4C}"/>
          </ac:graphicFrameMkLst>
        </pc:graphicFrameChg>
      </pc:sldChg>
      <pc:sldChg chg="addSp delSp modSp new mod setBg">
        <pc:chgData name="Telma  Soares" userId="4c20a7da-0429-407e-b8cc-2dc4d8dd6627" providerId="ADAL" clId="{87991418-6F81-4F63-8F9A-38066880F632}" dt="2023-05-15T14:30:57.602" v="79" actId="732"/>
        <pc:sldMkLst>
          <pc:docMk/>
          <pc:sldMk cId="3018801036" sldId="303"/>
        </pc:sldMkLst>
        <pc:spChg chg="mod">
          <ac:chgData name="Telma  Soares" userId="4c20a7da-0429-407e-b8cc-2dc4d8dd6627" providerId="ADAL" clId="{87991418-6F81-4F63-8F9A-38066880F632}" dt="2023-05-15T14:30:39.018" v="72" actId="26606"/>
          <ac:spMkLst>
            <pc:docMk/>
            <pc:sldMk cId="3018801036" sldId="303"/>
            <ac:spMk id="2" creationId="{A747E7B9-2038-FB81-9F66-F5DAC07D36F8}"/>
          </ac:spMkLst>
        </pc:spChg>
        <pc:spChg chg="del mod">
          <ac:chgData name="Telma  Soares" userId="4c20a7da-0429-407e-b8cc-2dc4d8dd6627" providerId="ADAL" clId="{87991418-6F81-4F63-8F9A-38066880F632}" dt="2023-05-15T14:30:39.018" v="72" actId="26606"/>
          <ac:spMkLst>
            <pc:docMk/>
            <pc:sldMk cId="3018801036" sldId="303"/>
            <ac:spMk id="3" creationId="{FD6C2446-A1C2-2E0F-3B99-B1E6DEE8DE8D}"/>
          </ac:spMkLst>
        </pc:spChg>
        <pc:spChg chg="add">
          <ac:chgData name="Telma  Soares" userId="4c20a7da-0429-407e-b8cc-2dc4d8dd6627" providerId="ADAL" clId="{87991418-6F81-4F63-8F9A-38066880F632}" dt="2023-05-15T14:30:39.018" v="72" actId="26606"/>
          <ac:spMkLst>
            <pc:docMk/>
            <pc:sldMk cId="3018801036" sldId="303"/>
            <ac:spMk id="10" creationId="{D4771268-CB57-404A-9271-370EB28F6090}"/>
          </ac:spMkLst>
        </pc:spChg>
        <pc:picChg chg="add mod modCrop">
          <ac:chgData name="Telma  Soares" userId="4c20a7da-0429-407e-b8cc-2dc4d8dd6627" providerId="ADAL" clId="{87991418-6F81-4F63-8F9A-38066880F632}" dt="2023-05-15T14:30:57.602" v="79" actId="732"/>
          <ac:picMkLst>
            <pc:docMk/>
            <pc:sldMk cId="3018801036" sldId="303"/>
            <ac:picMk id="5" creationId="{08153137-52D4-E161-868D-0C63D7FD3304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FD51F1-6613-4FD6-85E5-468D9C72B107}" type="doc">
      <dgm:prSet loTypeId="urn:microsoft.com/office/officeart/2005/8/layout/vList2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23948ADA-4B5F-4C9A-A367-624B7A24F63F}">
      <dgm:prSet/>
      <dgm:spPr/>
      <dgm:t>
        <a:bodyPr/>
        <a:lstStyle/>
        <a:p>
          <a:r>
            <a:rPr lang="pt-BR" b="1"/>
            <a:t>Grafo Simples: </a:t>
          </a:r>
          <a:r>
            <a:rPr lang="pt-BR"/>
            <a:t>é um grafo que não possui laços nem arestas paralelas</a:t>
          </a:r>
          <a:endParaRPr lang="en-US"/>
        </a:p>
      </dgm:t>
    </dgm:pt>
    <dgm:pt modelId="{65EF6178-C249-4C57-A92D-E68B655683E5}" type="parTrans" cxnId="{6A97501A-FF35-488B-AE65-F4EBA970DE46}">
      <dgm:prSet/>
      <dgm:spPr/>
      <dgm:t>
        <a:bodyPr/>
        <a:lstStyle/>
        <a:p>
          <a:endParaRPr lang="en-US" sz="2400"/>
        </a:p>
      </dgm:t>
    </dgm:pt>
    <dgm:pt modelId="{6F2DAC6D-A146-4266-9A37-2398CFCB3B00}" type="sibTrans" cxnId="{6A97501A-FF35-488B-AE65-F4EBA970DE46}">
      <dgm:prSet/>
      <dgm:spPr/>
      <dgm:t>
        <a:bodyPr/>
        <a:lstStyle/>
        <a:p>
          <a:endParaRPr lang="en-US"/>
        </a:p>
      </dgm:t>
    </dgm:pt>
    <dgm:pt modelId="{AF72C588-6268-4BCB-8C64-A75A03E56BCA}">
      <dgm:prSet/>
      <dgm:spPr/>
      <dgm:t>
        <a:bodyPr/>
        <a:lstStyle/>
        <a:p>
          <a:r>
            <a:rPr lang="pt-BR" b="1"/>
            <a:t>Grafo Dirigido: </a:t>
          </a:r>
          <a:r>
            <a:rPr lang="pt-BR"/>
            <a:t>um grafo onde as arestas possuem direção</a:t>
          </a:r>
          <a:endParaRPr lang="en-US"/>
        </a:p>
      </dgm:t>
    </dgm:pt>
    <dgm:pt modelId="{93F9162D-178C-4AEE-A1A4-371AA761E516}" type="parTrans" cxnId="{E9E1A954-C5D7-4995-9FA0-23FFD297C156}">
      <dgm:prSet/>
      <dgm:spPr/>
      <dgm:t>
        <a:bodyPr/>
        <a:lstStyle/>
        <a:p>
          <a:endParaRPr lang="en-US" sz="2400"/>
        </a:p>
      </dgm:t>
    </dgm:pt>
    <dgm:pt modelId="{DDC18F64-F635-447C-8E66-E58388006CA5}" type="sibTrans" cxnId="{E9E1A954-C5D7-4995-9FA0-23FFD297C156}">
      <dgm:prSet/>
      <dgm:spPr/>
      <dgm:t>
        <a:bodyPr/>
        <a:lstStyle/>
        <a:p>
          <a:endParaRPr lang="en-US"/>
        </a:p>
      </dgm:t>
    </dgm:pt>
    <dgm:pt modelId="{3753E807-08C6-49A0-80DA-FD0326BEEC6F}">
      <dgm:prSet/>
      <dgm:spPr/>
      <dgm:t>
        <a:bodyPr/>
        <a:lstStyle/>
        <a:p>
          <a:r>
            <a:rPr lang="pt-BR" dirty="0"/>
            <a:t>Para cada grafo dirigido existe um grafo simples que é obtido removendo as direções das arestas e os </a:t>
          </a:r>
          <a:r>
            <a:rPr lang="pt-BR" i="1" dirty="0"/>
            <a:t>loops</a:t>
          </a:r>
          <a:r>
            <a:rPr lang="pt-BR" dirty="0"/>
            <a:t>.</a:t>
          </a:r>
          <a:endParaRPr lang="en-US" dirty="0"/>
        </a:p>
      </dgm:t>
    </dgm:pt>
    <dgm:pt modelId="{F3C9C3EE-952A-4A47-B874-08597607C231}" type="parTrans" cxnId="{C449CE87-ECB2-485C-AE78-C511B4152C1F}">
      <dgm:prSet/>
      <dgm:spPr/>
      <dgm:t>
        <a:bodyPr/>
        <a:lstStyle/>
        <a:p>
          <a:endParaRPr lang="en-US" sz="2400"/>
        </a:p>
      </dgm:t>
    </dgm:pt>
    <dgm:pt modelId="{0C3363D1-BC10-4377-8C1B-62F146446F28}" type="sibTrans" cxnId="{C449CE87-ECB2-485C-AE78-C511B4152C1F}">
      <dgm:prSet/>
      <dgm:spPr/>
      <dgm:t>
        <a:bodyPr/>
        <a:lstStyle/>
        <a:p>
          <a:endParaRPr lang="en-US"/>
        </a:p>
      </dgm:t>
    </dgm:pt>
    <dgm:pt modelId="{F5E76486-6A0C-48E3-90D3-BDE41B8D1B29}">
      <dgm:prSet/>
      <dgm:spPr/>
      <dgm:t>
        <a:bodyPr/>
        <a:lstStyle/>
        <a:p>
          <a:r>
            <a:rPr lang="pt-BR" dirty="0"/>
            <a:t>Já o grafo dirigido de um grafo não dirigido é obtido adicionando duas arestas {(</a:t>
          </a:r>
          <a:r>
            <a:rPr lang="pt-BR" dirty="0" err="1"/>
            <a:t>u,v</a:t>
          </a:r>
          <a:r>
            <a:rPr lang="pt-BR" dirty="0"/>
            <a:t>);(</a:t>
          </a:r>
          <a:r>
            <a:rPr lang="pt-BR" dirty="0" err="1"/>
            <a:t>v,u</a:t>
          </a:r>
          <a:r>
            <a:rPr lang="pt-BR" dirty="0"/>
            <a:t>)} para cada aresta do grafo não-dirigido.</a:t>
          </a:r>
          <a:endParaRPr lang="en-US" dirty="0"/>
        </a:p>
      </dgm:t>
    </dgm:pt>
    <dgm:pt modelId="{A15D185E-7C6F-4993-8DC0-F629C437789F}" type="parTrans" cxnId="{F43BB6D6-2DF0-4CFD-B57D-D62B8FA13C0F}">
      <dgm:prSet/>
      <dgm:spPr/>
      <dgm:t>
        <a:bodyPr/>
        <a:lstStyle/>
        <a:p>
          <a:endParaRPr lang="en-US" sz="2400"/>
        </a:p>
      </dgm:t>
    </dgm:pt>
    <dgm:pt modelId="{57FA36F4-D479-406E-98B1-8B4D299EE589}" type="sibTrans" cxnId="{F43BB6D6-2DF0-4CFD-B57D-D62B8FA13C0F}">
      <dgm:prSet/>
      <dgm:spPr/>
      <dgm:t>
        <a:bodyPr/>
        <a:lstStyle/>
        <a:p>
          <a:endParaRPr lang="en-US"/>
        </a:p>
      </dgm:t>
    </dgm:pt>
    <dgm:pt modelId="{0F10B565-E1DA-4852-901A-FF3F3B24B9DF}">
      <dgm:prSet/>
      <dgm:spPr/>
      <dgm:t>
        <a:bodyPr/>
        <a:lstStyle/>
        <a:p>
          <a:r>
            <a:rPr lang="pt-BR" b="1"/>
            <a:t>Grafo ponderado: </a:t>
          </a:r>
          <a:r>
            <a:rPr lang="pt-BR"/>
            <a:t>é um grafo que possui pesos associados as arestas e/ou vértices. </a:t>
          </a:r>
          <a:endParaRPr lang="en-US"/>
        </a:p>
      </dgm:t>
    </dgm:pt>
    <dgm:pt modelId="{A8865248-A13D-4C3D-8666-59AA59B872BB}" type="parTrans" cxnId="{8777182A-3B43-4ED2-8F4C-A5573F98308A}">
      <dgm:prSet/>
      <dgm:spPr/>
      <dgm:t>
        <a:bodyPr/>
        <a:lstStyle/>
        <a:p>
          <a:endParaRPr lang="en-US" sz="2400"/>
        </a:p>
      </dgm:t>
    </dgm:pt>
    <dgm:pt modelId="{F3B1FE81-FAB1-4FEE-9EAE-A016369602F1}" type="sibTrans" cxnId="{8777182A-3B43-4ED2-8F4C-A5573F98308A}">
      <dgm:prSet/>
      <dgm:spPr/>
      <dgm:t>
        <a:bodyPr/>
        <a:lstStyle/>
        <a:p>
          <a:endParaRPr lang="en-US"/>
        </a:p>
      </dgm:t>
    </dgm:pt>
    <dgm:pt modelId="{95E02914-3DF7-4962-9008-E5F4033F3D85}" type="pres">
      <dgm:prSet presAssocID="{11FD51F1-6613-4FD6-85E5-468D9C72B107}" presName="linear" presStyleCnt="0">
        <dgm:presLayoutVars>
          <dgm:animLvl val="lvl"/>
          <dgm:resizeHandles val="exact"/>
        </dgm:presLayoutVars>
      </dgm:prSet>
      <dgm:spPr/>
    </dgm:pt>
    <dgm:pt modelId="{D3C26AFA-DB76-4F5E-8A5C-31928403B0CE}" type="pres">
      <dgm:prSet presAssocID="{23948ADA-4B5F-4C9A-A367-624B7A24F63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F0F8232-A887-4F55-A769-49678B10E84D}" type="pres">
      <dgm:prSet presAssocID="{6F2DAC6D-A146-4266-9A37-2398CFCB3B00}" presName="spacer" presStyleCnt="0"/>
      <dgm:spPr/>
    </dgm:pt>
    <dgm:pt modelId="{0EAE1059-16A4-420E-9377-A8D4EFF8A866}" type="pres">
      <dgm:prSet presAssocID="{AF72C588-6268-4BCB-8C64-A75A03E56BC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E89F0EC-D5FC-4C3C-AEEB-CC17B05284C8}" type="pres">
      <dgm:prSet presAssocID="{AF72C588-6268-4BCB-8C64-A75A03E56BCA}" presName="childText" presStyleLbl="revTx" presStyleIdx="0" presStyleCnt="1">
        <dgm:presLayoutVars>
          <dgm:bulletEnabled val="1"/>
        </dgm:presLayoutVars>
      </dgm:prSet>
      <dgm:spPr/>
    </dgm:pt>
    <dgm:pt modelId="{4145EF3D-26D0-4BBC-B98A-A276AEABFF8C}" type="pres">
      <dgm:prSet presAssocID="{0F10B565-E1DA-4852-901A-FF3F3B24B9D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246B7E07-1230-46CF-A772-A1655B130517}" type="presOf" srcId="{0F10B565-E1DA-4852-901A-FF3F3B24B9DF}" destId="{4145EF3D-26D0-4BBC-B98A-A276AEABFF8C}" srcOrd="0" destOrd="0" presId="urn:microsoft.com/office/officeart/2005/8/layout/vList2"/>
    <dgm:cxn modelId="{4367470F-09EB-41F5-B3F6-368C2D690C13}" type="presOf" srcId="{AF72C588-6268-4BCB-8C64-A75A03E56BCA}" destId="{0EAE1059-16A4-420E-9377-A8D4EFF8A866}" srcOrd="0" destOrd="0" presId="urn:microsoft.com/office/officeart/2005/8/layout/vList2"/>
    <dgm:cxn modelId="{6A97501A-FF35-488B-AE65-F4EBA970DE46}" srcId="{11FD51F1-6613-4FD6-85E5-468D9C72B107}" destId="{23948ADA-4B5F-4C9A-A367-624B7A24F63F}" srcOrd="0" destOrd="0" parTransId="{65EF6178-C249-4C57-A92D-E68B655683E5}" sibTransId="{6F2DAC6D-A146-4266-9A37-2398CFCB3B00}"/>
    <dgm:cxn modelId="{40DC031D-E0F6-4B09-8776-A8594876EA7B}" type="presOf" srcId="{11FD51F1-6613-4FD6-85E5-468D9C72B107}" destId="{95E02914-3DF7-4962-9008-E5F4033F3D85}" srcOrd="0" destOrd="0" presId="urn:microsoft.com/office/officeart/2005/8/layout/vList2"/>
    <dgm:cxn modelId="{8777182A-3B43-4ED2-8F4C-A5573F98308A}" srcId="{11FD51F1-6613-4FD6-85E5-468D9C72B107}" destId="{0F10B565-E1DA-4852-901A-FF3F3B24B9DF}" srcOrd="2" destOrd="0" parTransId="{A8865248-A13D-4C3D-8666-59AA59B872BB}" sibTransId="{F3B1FE81-FAB1-4FEE-9EAE-A016369602F1}"/>
    <dgm:cxn modelId="{E9E1A954-C5D7-4995-9FA0-23FFD297C156}" srcId="{11FD51F1-6613-4FD6-85E5-468D9C72B107}" destId="{AF72C588-6268-4BCB-8C64-A75A03E56BCA}" srcOrd="1" destOrd="0" parTransId="{93F9162D-178C-4AEE-A1A4-371AA761E516}" sibTransId="{DDC18F64-F635-447C-8E66-E58388006CA5}"/>
    <dgm:cxn modelId="{C449CE87-ECB2-485C-AE78-C511B4152C1F}" srcId="{AF72C588-6268-4BCB-8C64-A75A03E56BCA}" destId="{3753E807-08C6-49A0-80DA-FD0326BEEC6F}" srcOrd="0" destOrd="0" parTransId="{F3C9C3EE-952A-4A47-B874-08597607C231}" sibTransId="{0C3363D1-BC10-4377-8C1B-62F146446F28}"/>
    <dgm:cxn modelId="{2B1CF3B6-8FD6-4C5D-A36D-9BA0610467DC}" type="presOf" srcId="{3753E807-08C6-49A0-80DA-FD0326BEEC6F}" destId="{9E89F0EC-D5FC-4C3C-AEEB-CC17B05284C8}" srcOrd="0" destOrd="0" presId="urn:microsoft.com/office/officeart/2005/8/layout/vList2"/>
    <dgm:cxn modelId="{1B2A96C4-6D1C-41E9-AEC3-3FDBCD62C9D3}" type="presOf" srcId="{23948ADA-4B5F-4C9A-A367-624B7A24F63F}" destId="{D3C26AFA-DB76-4F5E-8A5C-31928403B0CE}" srcOrd="0" destOrd="0" presId="urn:microsoft.com/office/officeart/2005/8/layout/vList2"/>
    <dgm:cxn modelId="{F43BB6D6-2DF0-4CFD-B57D-D62B8FA13C0F}" srcId="{AF72C588-6268-4BCB-8C64-A75A03E56BCA}" destId="{F5E76486-6A0C-48E3-90D3-BDE41B8D1B29}" srcOrd="1" destOrd="0" parTransId="{A15D185E-7C6F-4993-8DC0-F629C437789F}" sibTransId="{57FA36F4-D479-406E-98B1-8B4D299EE589}"/>
    <dgm:cxn modelId="{EAEF9CE6-1E3E-42D3-9A57-B16C64CB9E2B}" type="presOf" srcId="{F5E76486-6A0C-48E3-90D3-BDE41B8D1B29}" destId="{9E89F0EC-D5FC-4C3C-AEEB-CC17B05284C8}" srcOrd="0" destOrd="1" presId="urn:microsoft.com/office/officeart/2005/8/layout/vList2"/>
    <dgm:cxn modelId="{7D31D407-339B-47BA-A318-40084AE2E3D9}" type="presParOf" srcId="{95E02914-3DF7-4962-9008-E5F4033F3D85}" destId="{D3C26AFA-DB76-4F5E-8A5C-31928403B0CE}" srcOrd="0" destOrd="0" presId="urn:microsoft.com/office/officeart/2005/8/layout/vList2"/>
    <dgm:cxn modelId="{C67A96D9-88BA-4647-8C4F-5EC154C1EBF7}" type="presParOf" srcId="{95E02914-3DF7-4962-9008-E5F4033F3D85}" destId="{DF0F8232-A887-4F55-A769-49678B10E84D}" srcOrd="1" destOrd="0" presId="urn:microsoft.com/office/officeart/2005/8/layout/vList2"/>
    <dgm:cxn modelId="{308BF193-465F-46CB-9689-4B4F99847900}" type="presParOf" srcId="{95E02914-3DF7-4962-9008-E5F4033F3D85}" destId="{0EAE1059-16A4-420E-9377-A8D4EFF8A866}" srcOrd="2" destOrd="0" presId="urn:microsoft.com/office/officeart/2005/8/layout/vList2"/>
    <dgm:cxn modelId="{A4CE6603-4A95-4E12-937D-23EF6AC8B56A}" type="presParOf" srcId="{95E02914-3DF7-4962-9008-E5F4033F3D85}" destId="{9E89F0EC-D5FC-4C3C-AEEB-CC17B05284C8}" srcOrd="3" destOrd="0" presId="urn:microsoft.com/office/officeart/2005/8/layout/vList2"/>
    <dgm:cxn modelId="{64A56E71-518C-4623-A656-EF31185811C4}" type="presParOf" srcId="{95E02914-3DF7-4962-9008-E5F4033F3D85}" destId="{4145EF3D-26D0-4BBC-B98A-A276AEABFF8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0C7795C-DFD8-499B-886B-5BD0290C5570}" type="doc">
      <dgm:prSet loTypeId="urn:microsoft.com/office/officeart/2005/8/layout/vList2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248B894-6C86-4162-A731-BD5987B7B936}">
      <dgm:prSet custT="1"/>
      <dgm:spPr/>
      <dgm:t>
        <a:bodyPr/>
        <a:lstStyle/>
        <a:p>
          <a:r>
            <a:rPr lang="pt-BR" sz="2800"/>
            <a:t>As definições a seguir consideram que G é um grafo não orientado, com mais de um vértice.</a:t>
          </a:r>
          <a:endParaRPr lang="en-US" sz="2800"/>
        </a:p>
      </dgm:t>
    </dgm:pt>
    <dgm:pt modelId="{F959FE2B-7FA2-4EFF-A44D-D542FD028AD0}" type="parTrans" cxnId="{6B656045-FB4D-4CD5-86E7-836004DCCA4B}">
      <dgm:prSet/>
      <dgm:spPr/>
      <dgm:t>
        <a:bodyPr/>
        <a:lstStyle/>
        <a:p>
          <a:endParaRPr lang="en-US" sz="2400"/>
        </a:p>
      </dgm:t>
    </dgm:pt>
    <dgm:pt modelId="{59F0CFAB-F272-4D47-91B3-F0F383790900}" type="sibTrans" cxnId="{6B656045-FB4D-4CD5-86E7-836004DCCA4B}">
      <dgm:prSet/>
      <dgm:spPr/>
      <dgm:t>
        <a:bodyPr/>
        <a:lstStyle/>
        <a:p>
          <a:endParaRPr lang="en-US" sz="2000"/>
        </a:p>
      </dgm:t>
    </dgm:pt>
    <dgm:pt modelId="{1ACAA730-A1FC-4DCC-AED1-1E50B1731480}">
      <dgm:prSet custT="1"/>
      <dgm:spPr/>
      <dgm:t>
        <a:bodyPr/>
        <a:lstStyle/>
        <a:p>
          <a:r>
            <a:rPr lang="pt-BR" sz="2800" b="1"/>
            <a:t>Caminho</a:t>
          </a:r>
          <a:r>
            <a:rPr lang="pt-BR" sz="2800"/>
            <a:t> </a:t>
          </a:r>
          <a:r>
            <a:rPr lang="pt-BR" sz="2800" b="1"/>
            <a:t>(walk)</a:t>
          </a:r>
          <a:r>
            <a:rPr lang="pt-BR" sz="2800"/>
            <a:t>: Um caminho de </a:t>
          </a:r>
          <a:r>
            <a:rPr lang="pt-BR" sz="2800" i="1"/>
            <a:t>v </a:t>
          </a:r>
          <a:r>
            <a:rPr lang="pt-BR" sz="2800"/>
            <a:t>para </a:t>
          </a:r>
          <a:r>
            <a:rPr lang="pt-BR" sz="2800" i="1"/>
            <a:t>w</a:t>
          </a:r>
          <a:r>
            <a:rPr lang="pt-BR" sz="2800"/>
            <a:t> é uma sequência alternada de vértices e arestas adjacentes de G. </a:t>
          </a:r>
          <a:endParaRPr lang="en-US" sz="2800"/>
        </a:p>
      </dgm:t>
    </dgm:pt>
    <dgm:pt modelId="{435C3160-7236-4DC1-B16A-3D4A2FA42B76}" type="parTrans" cxnId="{A9B7B286-F5DD-43AE-A9F9-0B9A1461D96D}">
      <dgm:prSet/>
      <dgm:spPr/>
      <dgm:t>
        <a:bodyPr/>
        <a:lstStyle/>
        <a:p>
          <a:endParaRPr lang="en-US" sz="2400"/>
        </a:p>
      </dgm:t>
    </dgm:pt>
    <dgm:pt modelId="{84DBAF3B-DFB9-4D4D-B29E-5F859AFA98F3}" type="sibTrans" cxnId="{A9B7B286-F5DD-43AE-A9F9-0B9A1461D96D}">
      <dgm:prSet/>
      <dgm:spPr/>
      <dgm:t>
        <a:bodyPr/>
        <a:lstStyle/>
        <a:p>
          <a:endParaRPr lang="en-US" sz="2000"/>
        </a:p>
      </dgm:t>
    </dgm:pt>
    <dgm:pt modelId="{6D96BF89-86CD-4DDC-A490-4298CBC57F94}">
      <dgm:prSet custT="1"/>
      <dgm:spPr/>
      <dgm:t>
        <a:bodyPr/>
        <a:lstStyle/>
        <a:p>
          <a:r>
            <a:rPr lang="pt-BR" sz="2400" i="1"/>
            <a:t>(v =)v</a:t>
          </a:r>
          <a:r>
            <a:rPr lang="pt-BR" sz="2400" i="1" baseline="-25000"/>
            <a:t>0</a:t>
          </a:r>
          <a:r>
            <a:rPr lang="pt-BR" sz="2400" i="1"/>
            <a:t>e</a:t>
          </a:r>
          <a:r>
            <a:rPr lang="pt-BR" sz="2400" i="1" baseline="-25000"/>
            <a:t>1</a:t>
          </a:r>
          <a:r>
            <a:rPr lang="pt-BR" sz="2400" i="1"/>
            <a:t>v</a:t>
          </a:r>
          <a:r>
            <a:rPr lang="pt-BR" sz="2400" i="1" baseline="-25000"/>
            <a:t>1</a:t>
          </a:r>
          <a:r>
            <a:rPr lang="pt-BR" sz="2400" i="1"/>
            <a:t>e</a:t>
          </a:r>
          <a:r>
            <a:rPr lang="pt-BR" sz="2400" i="1" baseline="-25000"/>
            <a:t>2</a:t>
          </a:r>
          <a:r>
            <a:rPr lang="pt-BR" sz="2400" i="1"/>
            <a:t>v</a:t>
          </a:r>
          <a:r>
            <a:rPr lang="pt-BR" sz="2400" i="1" baseline="-25000"/>
            <a:t>2</a:t>
          </a:r>
          <a:r>
            <a:rPr lang="pt-BR" sz="2400" i="1"/>
            <a:t> . . . v</a:t>
          </a:r>
          <a:r>
            <a:rPr lang="pt-BR" sz="2400" i="1" baseline="-25000"/>
            <a:t>n−1</a:t>
          </a:r>
          <a:r>
            <a:rPr lang="pt-BR" sz="2400" i="1"/>
            <a:t>e</a:t>
          </a:r>
          <a:r>
            <a:rPr lang="pt-BR" sz="2400" i="1" baseline="-25000"/>
            <a:t>n</a:t>
          </a:r>
          <a:r>
            <a:rPr lang="pt-BR" sz="2400" i="1"/>
            <a:t>v</a:t>
          </a:r>
          <a:r>
            <a:rPr lang="pt-BR" sz="2400" i="1" baseline="-25000"/>
            <a:t>n</a:t>
          </a:r>
          <a:r>
            <a:rPr lang="pt-BR" sz="2400" i="1"/>
            <a:t>(= w)</a:t>
          </a:r>
          <a:endParaRPr lang="en-US" sz="2400"/>
        </a:p>
      </dgm:t>
    </dgm:pt>
    <dgm:pt modelId="{664109FC-DBA4-46AB-A73B-4A4454086F4A}" type="parTrans" cxnId="{6CB27C33-16BE-4D23-B62C-1F34D371B4FC}">
      <dgm:prSet/>
      <dgm:spPr/>
      <dgm:t>
        <a:bodyPr/>
        <a:lstStyle/>
        <a:p>
          <a:endParaRPr lang="en-US" sz="2400"/>
        </a:p>
      </dgm:t>
    </dgm:pt>
    <dgm:pt modelId="{40DDD7E4-59CF-4CD7-BA02-E6904411D920}" type="sibTrans" cxnId="{6CB27C33-16BE-4D23-B62C-1F34D371B4FC}">
      <dgm:prSet/>
      <dgm:spPr/>
      <dgm:t>
        <a:bodyPr/>
        <a:lstStyle/>
        <a:p>
          <a:endParaRPr lang="en-US" sz="2000"/>
        </a:p>
      </dgm:t>
    </dgm:pt>
    <dgm:pt modelId="{BD50ED8F-D77B-42D5-A53D-51BD5BE45C86}">
      <dgm:prSet custT="1"/>
      <dgm:spPr/>
      <dgm:t>
        <a:bodyPr/>
        <a:lstStyle/>
        <a:p>
          <a:r>
            <a:rPr lang="pt-BR" sz="2800"/>
            <a:t>No caso de arestas múltiplas, deve-se indicar qual delas está sendo usada</a:t>
          </a:r>
          <a:endParaRPr lang="en-US" sz="2800"/>
        </a:p>
      </dgm:t>
    </dgm:pt>
    <dgm:pt modelId="{45DDEFD3-6040-4224-A8C4-E8C1D1C134BB}" type="parTrans" cxnId="{0A73A021-0069-44B8-A580-BF97020E8066}">
      <dgm:prSet/>
      <dgm:spPr/>
      <dgm:t>
        <a:bodyPr/>
        <a:lstStyle/>
        <a:p>
          <a:endParaRPr lang="en-US" sz="2400"/>
        </a:p>
      </dgm:t>
    </dgm:pt>
    <dgm:pt modelId="{394EF9DE-24DF-4E40-B928-414AD0C8DB5F}" type="sibTrans" cxnId="{0A73A021-0069-44B8-A580-BF97020E8066}">
      <dgm:prSet/>
      <dgm:spPr/>
      <dgm:t>
        <a:bodyPr/>
        <a:lstStyle/>
        <a:p>
          <a:endParaRPr lang="en-US" sz="2000"/>
        </a:p>
      </dgm:t>
    </dgm:pt>
    <dgm:pt modelId="{9396BCB4-DD1D-4BEA-8CC4-E8E7553AC666}">
      <dgm:prSet custT="1"/>
      <dgm:spPr/>
      <dgm:t>
        <a:bodyPr/>
        <a:lstStyle/>
        <a:p>
          <a:r>
            <a:rPr lang="pt-BR" sz="2800"/>
            <a:t>Vértices</a:t>
          </a:r>
          <a:r>
            <a:rPr lang="pt-BR" sz="2800" i="1"/>
            <a:t>  v</a:t>
          </a:r>
          <a:r>
            <a:rPr lang="pt-BR" sz="2800" i="1" baseline="-25000"/>
            <a:t>0 </a:t>
          </a:r>
          <a:r>
            <a:rPr lang="pt-BR" sz="2800" i="1"/>
            <a:t> e v</a:t>
          </a:r>
          <a:r>
            <a:rPr lang="pt-BR" sz="2800" i="1" baseline="-25000"/>
            <a:t>n </a:t>
          </a:r>
          <a:r>
            <a:rPr lang="pt-BR" sz="2800"/>
            <a:t>são extremidades do caminho</a:t>
          </a:r>
          <a:endParaRPr lang="en-US" sz="2800"/>
        </a:p>
      </dgm:t>
    </dgm:pt>
    <dgm:pt modelId="{34529391-57F4-4B21-986A-252AB79F9034}" type="parTrans" cxnId="{97B2AC11-145E-496B-A434-F0A80B18C30E}">
      <dgm:prSet/>
      <dgm:spPr/>
      <dgm:t>
        <a:bodyPr/>
        <a:lstStyle/>
        <a:p>
          <a:endParaRPr lang="en-US" sz="2400"/>
        </a:p>
      </dgm:t>
    </dgm:pt>
    <dgm:pt modelId="{8E09DF49-F95C-4D98-A9D8-A9E7D776CFB2}" type="sibTrans" cxnId="{97B2AC11-145E-496B-A434-F0A80B18C30E}">
      <dgm:prSet/>
      <dgm:spPr/>
      <dgm:t>
        <a:bodyPr/>
        <a:lstStyle/>
        <a:p>
          <a:endParaRPr lang="en-US" sz="2000"/>
        </a:p>
      </dgm:t>
    </dgm:pt>
    <dgm:pt modelId="{D4B84D45-1BCA-4197-BFA1-5F164F2ACE6C}" type="pres">
      <dgm:prSet presAssocID="{40C7795C-DFD8-499B-886B-5BD0290C5570}" presName="linear" presStyleCnt="0">
        <dgm:presLayoutVars>
          <dgm:animLvl val="lvl"/>
          <dgm:resizeHandles val="exact"/>
        </dgm:presLayoutVars>
      </dgm:prSet>
      <dgm:spPr/>
    </dgm:pt>
    <dgm:pt modelId="{BBF323C3-5AAE-4561-B145-C1DD1BDF39D8}" type="pres">
      <dgm:prSet presAssocID="{C248B894-6C86-4162-A731-BD5987B7B93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674ABD64-3A92-4455-9FFC-686415EB1B74}" type="pres">
      <dgm:prSet presAssocID="{59F0CFAB-F272-4D47-91B3-F0F383790900}" presName="spacer" presStyleCnt="0"/>
      <dgm:spPr/>
    </dgm:pt>
    <dgm:pt modelId="{95433A12-0020-4CC1-8AD8-A777357F043B}" type="pres">
      <dgm:prSet presAssocID="{1ACAA730-A1FC-4DCC-AED1-1E50B173148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27BAD9D-DEDC-4E28-95FD-DA5B5B116A8F}" type="pres">
      <dgm:prSet presAssocID="{1ACAA730-A1FC-4DCC-AED1-1E50B1731480}" presName="childText" presStyleLbl="revTx" presStyleIdx="0" presStyleCnt="1">
        <dgm:presLayoutVars>
          <dgm:bulletEnabled val="1"/>
        </dgm:presLayoutVars>
      </dgm:prSet>
      <dgm:spPr/>
    </dgm:pt>
    <dgm:pt modelId="{CBD2154E-3261-449D-9EB3-7CB8B3E02B81}" type="pres">
      <dgm:prSet presAssocID="{BD50ED8F-D77B-42D5-A53D-51BD5BE45C86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38EA969-A0F7-454D-B9D3-D5BB2EF7A982}" type="pres">
      <dgm:prSet presAssocID="{394EF9DE-24DF-4E40-B928-414AD0C8DB5F}" presName="spacer" presStyleCnt="0"/>
      <dgm:spPr/>
    </dgm:pt>
    <dgm:pt modelId="{4699E52C-F741-4767-A4D0-7454A2B53D2B}" type="pres">
      <dgm:prSet presAssocID="{9396BCB4-DD1D-4BEA-8CC4-E8E7553AC66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7B2AC11-145E-496B-A434-F0A80B18C30E}" srcId="{40C7795C-DFD8-499B-886B-5BD0290C5570}" destId="{9396BCB4-DD1D-4BEA-8CC4-E8E7553AC666}" srcOrd="3" destOrd="0" parTransId="{34529391-57F4-4B21-986A-252AB79F9034}" sibTransId="{8E09DF49-F95C-4D98-A9D8-A9E7D776CFB2}"/>
    <dgm:cxn modelId="{C9B8F618-72B2-4534-AC6B-CF7746909F49}" type="presOf" srcId="{1ACAA730-A1FC-4DCC-AED1-1E50B1731480}" destId="{95433A12-0020-4CC1-8AD8-A777357F043B}" srcOrd="0" destOrd="0" presId="urn:microsoft.com/office/officeart/2005/8/layout/vList2"/>
    <dgm:cxn modelId="{0A73A021-0069-44B8-A580-BF97020E8066}" srcId="{40C7795C-DFD8-499B-886B-5BD0290C5570}" destId="{BD50ED8F-D77B-42D5-A53D-51BD5BE45C86}" srcOrd="2" destOrd="0" parTransId="{45DDEFD3-6040-4224-A8C4-E8C1D1C134BB}" sibTransId="{394EF9DE-24DF-4E40-B928-414AD0C8DB5F}"/>
    <dgm:cxn modelId="{6CB27C33-16BE-4D23-B62C-1F34D371B4FC}" srcId="{1ACAA730-A1FC-4DCC-AED1-1E50B1731480}" destId="{6D96BF89-86CD-4DDC-A490-4298CBC57F94}" srcOrd="0" destOrd="0" parTransId="{664109FC-DBA4-46AB-A73B-4A4454086F4A}" sibTransId="{40DDD7E4-59CF-4CD7-BA02-E6904411D920}"/>
    <dgm:cxn modelId="{6B656045-FB4D-4CD5-86E7-836004DCCA4B}" srcId="{40C7795C-DFD8-499B-886B-5BD0290C5570}" destId="{C248B894-6C86-4162-A731-BD5987B7B936}" srcOrd="0" destOrd="0" parTransId="{F959FE2B-7FA2-4EFF-A44D-D542FD028AD0}" sibTransId="{59F0CFAB-F272-4D47-91B3-F0F383790900}"/>
    <dgm:cxn modelId="{202D7357-9657-4496-8631-A7B7A5102718}" type="presOf" srcId="{BD50ED8F-D77B-42D5-A53D-51BD5BE45C86}" destId="{CBD2154E-3261-449D-9EB3-7CB8B3E02B81}" srcOrd="0" destOrd="0" presId="urn:microsoft.com/office/officeart/2005/8/layout/vList2"/>
    <dgm:cxn modelId="{FE6C9286-D746-4985-BE92-23C45D0DA54F}" type="presOf" srcId="{40C7795C-DFD8-499B-886B-5BD0290C5570}" destId="{D4B84D45-1BCA-4197-BFA1-5F164F2ACE6C}" srcOrd="0" destOrd="0" presId="urn:microsoft.com/office/officeart/2005/8/layout/vList2"/>
    <dgm:cxn modelId="{A9B7B286-F5DD-43AE-A9F9-0B9A1461D96D}" srcId="{40C7795C-DFD8-499B-886B-5BD0290C5570}" destId="{1ACAA730-A1FC-4DCC-AED1-1E50B1731480}" srcOrd="1" destOrd="0" parTransId="{435C3160-7236-4DC1-B16A-3D4A2FA42B76}" sibTransId="{84DBAF3B-DFB9-4D4D-B29E-5F859AFA98F3}"/>
    <dgm:cxn modelId="{C465D48D-40FF-4510-B740-AE32089303A4}" type="presOf" srcId="{9396BCB4-DD1D-4BEA-8CC4-E8E7553AC666}" destId="{4699E52C-F741-4767-A4D0-7454A2B53D2B}" srcOrd="0" destOrd="0" presId="urn:microsoft.com/office/officeart/2005/8/layout/vList2"/>
    <dgm:cxn modelId="{B983D99C-375A-4110-95A1-60984A40251E}" type="presOf" srcId="{6D96BF89-86CD-4DDC-A490-4298CBC57F94}" destId="{127BAD9D-DEDC-4E28-95FD-DA5B5B116A8F}" srcOrd="0" destOrd="0" presId="urn:microsoft.com/office/officeart/2005/8/layout/vList2"/>
    <dgm:cxn modelId="{102A6FCA-271B-4013-98AA-A4D761A90B3C}" type="presOf" srcId="{C248B894-6C86-4162-A731-BD5987B7B936}" destId="{BBF323C3-5AAE-4561-B145-C1DD1BDF39D8}" srcOrd="0" destOrd="0" presId="urn:microsoft.com/office/officeart/2005/8/layout/vList2"/>
    <dgm:cxn modelId="{5D38AAA4-FA00-4C22-81BB-A98190B6935F}" type="presParOf" srcId="{D4B84D45-1BCA-4197-BFA1-5F164F2ACE6C}" destId="{BBF323C3-5AAE-4561-B145-C1DD1BDF39D8}" srcOrd="0" destOrd="0" presId="urn:microsoft.com/office/officeart/2005/8/layout/vList2"/>
    <dgm:cxn modelId="{67EC72F6-61EB-44C2-8F97-B6F4CDD84BBD}" type="presParOf" srcId="{D4B84D45-1BCA-4197-BFA1-5F164F2ACE6C}" destId="{674ABD64-3A92-4455-9FFC-686415EB1B74}" srcOrd="1" destOrd="0" presId="urn:microsoft.com/office/officeart/2005/8/layout/vList2"/>
    <dgm:cxn modelId="{285B29D3-74B7-470D-86B4-F2849CA02503}" type="presParOf" srcId="{D4B84D45-1BCA-4197-BFA1-5F164F2ACE6C}" destId="{95433A12-0020-4CC1-8AD8-A777357F043B}" srcOrd="2" destOrd="0" presId="urn:microsoft.com/office/officeart/2005/8/layout/vList2"/>
    <dgm:cxn modelId="{CF5B6388-33C8-49E9-8D41-9CF98C4351C2}" type="presParOf" srcId="{D4B84D45-1BCA-4197-BFA1-5F164F2ACE6C}" destId="{127BAD9D-DEDC-4E28-95FD-DA5B5B116A8F}" srcOrd="3" destOrd="0" presId="urn:microsoft.com/office/officeart/2005/8/layout/vList2"/>
    <dgm:cxn modelId="{1D2D70E1-5C8C-4385-8B7C-F71C114154A7}" type="presParOf" srcId="{D4B84D45-1BCA-4197-BFA1-5F164F2ACE6C}" destId="{CBD2154E-3261-449D-9EB3-7CB8B3E02B81}" srcOrd="4" destOrd="0" presId="urn:microsoft.com/office/officeart/2005/8/layout/vList2"/>
    <dgm:cxn modelId="{A1083D0D-D86D-46D6-A700-511033719DCA}" type="presParOf" srcId="{D4B84D45-1BCA-4197-BFA1-5F164F2ACE6C}" destId="{F38EA969-A0F7-454D-B9D3-D5BB2EF7A982}" srcOrd="5" destOrd="0" presId="urn:microsoft.com/office/officeart/2005/8/layout/vList2"/>
    <dgm:cxn modelId="{34B2416D-5FE1-4F37-AAED-D0CE670E5452}" type="presParOf" srcId="{D4B84D45-1BCA-4197-BFA1-5F164F2ACE6C}" destId="{4699E52C-F741-4767-A4D0-7454A2B53D2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C7795C-DFD8-499B-886B-5BD0290C557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E09BA74-6D30-4F13-8047-D2EC60778DD9}">
      <dgm:prSet custT="1"/>
      <dgm:spPr/>
      <dgm:t>
        <a:bodyPr/>
        <a:lstStyle/>
        <a:p>
          <a:r>
            <a:rPr lang="pt-BR" sz="2400"/>
            <a:t>Tamanho (comprimento) do caminho: número de arestas do mesmo, ou seja, número de vértices menos 1.</a:t>
          </a:r>
          <a:endParaRPr lang="en-US" sz="2400"/>
        </a:p>
      </dgm:t>
    </dgm:pt>
    <dgm:pt modelId="{7D573461-F486-4007-A65A-CB03E0A64E26}" type="parTrans" cxnId="{9870AD6F-FCA4-40D7-96E8-10E714D33D56}">
      <dgm:prSet/>
      <dgm:spPr/>
      <dgm:t>
        <a:bodyPr/>
        <a:lstStyle/>
        <a:p>
          <a:endParaRPr lang="en-US" sz="2000"/>
        </a:p>
      </dgm:t>
    </dgm:pt>
    <dgm:pt modelId="{D0F2B6AB-3EFD-4CE5-A826-6B9E9376F755}" type="sibTrans" cxnId="{9870AD6F-FCA4-40D7-96E8-10E714D33D56}">
      <dgm:prSet/>
      <dgm:spPr/>
      <dgm:t>
        <a:bodyPr/>
        <a:lstStyle/>
        <a:p>
          <a:endParaRPr lang="en-US" sz="2000"/>
        </a:p>
      </dgm:t>
    </dgm:pt>
    <dgm:pt modelId="{9196D452-6CC4-4921-BE17-EFCFAA16EF38}">
      <dgm:prSet custT="1"/>
      <dgm:spPr/>
      <dgm:t>
        <a:bodyPr/>
        <a:lstStyle/>
        <a:p>
          <a:r>
            <a:rPr lang="pt-BR" sz="2400" b="1"/>
            <a:t>Caminho trivial</a:t>
          </a:r>
          <a:r>
            <a:rPr lang="pt-BR" sz="2400"/>
            <a:t> de v para v consiste apenas do vértice v</a:t>
          </a:r>
          <a:endParaRPr lang="en-US" sz="2400"/>
        </a:p>
      </dgm:t>
    </dgm:pt>
    <dgm:pt modelId="{C2925744-7796-427C-8C78-EA7FDF2CB82B}" type="parTrans" cxnId="{A7DD81F1-6B92-46C0-A69D-58CEECFA5D09}">
      <dgm:prSet/>
      <dgm:spPr/>
      <dgm:t>
        <a:bodyPr/>
        <a:lstStyle/>
        <a:p>
          <a:endParaRPr lang="en-US" sz="2000"/>
        </a:p>
      </dgm:t>
    </dgm:pt>
    <dgm:pt modelId="{50527B2C-BDCE-4507-A82A-65147210E6B5}" type="sibTrans" cxnId="{A7DD81F1-6B92-46C0-A69D-58CEECFA5D09}">
      <dgm:prSet/>
      <dgm:spPr/>
      <dgm:t>
        <a:bodyPr/>
        <a:lstStyle/>
        <a:p>
          <a:endParaRPr lang="en-US" sz="2000"/>
        </a:p>
      </dgm:t>
    </dgm:pt>
    <dgm:pt modelId="{3D9B0D67-1C83-4D80-B279-287DA5901191}" type="pres">
      <dgm:prSet presAssocID="{40C7795C-DFD8-499B-886B-5BD0290C5570}" presName="linear" presStyleCnt="0">
        <dgm:presLayoutVars>
          <dgm:animLvl val="lvl"/>
          <dgm:resizeHandles val="exact"/>
        </dgm:presLayoutVars>
      </dgm:prSet>
      <dgm:spPr/>
    </dgm:pt>
    <dgm:pt modelId="{EE1AFE2B-0609-44CC-A38B-E9D3180FA7FC}" type="pres">
      <dgm:prSet presAssocID="{CE09BA74-6D30-4F13-8047-D2EC60778DD9}" presName="parentText" presStyleLbl="node1" presStyleIdx="0" presStyleCnt="2" custLinFactY="9289" custLinFactNeighborX="-238" custLinFactNeighborY="100000">
        <dgm:presLayoutVars>
          <dgm:chMax val="0"/>
          <dgm:bulletEnabled val="1"/>
        </dgm:presLayoutVars>
      </dgm:prSet>
      <dgm:spPr/>
    </dgm:pt>
    <dgm:pt modelId="{B69F2D9C-9987-4CFC-9BF7-1661625D6E11}" type="pres">
      <dgm:prSet presAssocID="{D0F2B6AB-3EFD-4CE5-A826-6B9E9376F755}" presName="spacer" presStyleCnt="0"/>
      <dgm:spPr/>
    </dgm:pt>
    <dgm:pt modelId="{D6A0DD79-AF6D-4D27-8D53-1208009DB821}" type="pres">
      <dgm:prSet presAssocID="{9196D452-6CC4-4921-BE17-EFCFAA16EF38}" presName="parentText" presStyleLbl="node1" presStyleIdx="1" presStyleCnt="2" custLinFactY="8681" custLinFactNeighborX="526" custLinFactNeighborY="100000">
        <dgm:presLayoutVars>
          <dgm:chMax val="0"/>
          <dgm:bulletEnabled val="1"/>
        </dgm:presLayoutVars>
      </dgm:prSet>
      <dgm:spPr/>
    </dgm:pt>
  </dgm:ptLst>
  <dgm:cxnLst>
    <dgm:cxn modelId="{9870AD6F-FCA4-40D7-96E8-10E714D33D56}" srcId="{40C7795C-DFD8-499B-886B-5BD0290C5570}" destId="{CE09BA74-6D30-4F13-8047-D2EC60778DD9}" srcOrd="0" destOrd="0" parTransId="{7D573461-F486-4007-A65A-CB03E0A64E26}" sibTransId="{D0F2B6AB-3EFD-4CE5-A826-6B9E9376F755}"/>
    <dgm:cxn modelId="{00178A78-BA15-48C5-8146-3B66267E3097}" type="presOf" srcId="{CE09BA74-6D30-4F13-8047-D2EC60778DD9}" destId="{EE1AFE2B-0609-44CC-A38B-E9D3180FA7FC}" srcOrd="0" destOrd="0" presId="urn:microsoft.com/office/officeart/2005/8/layout/vList2"/>
    <dgm:cxn modelId="{F26CD879-8204-4F33-988B-A7412D181B9B}" type="presOf" srcId="{9196D452-6CC4-4921-BE17-EFCFAA16EF38}" destId="{D6A0DD79-AF6D-4D27-8D53-1208009DB821}" srcOrd="0" destOrd="0" presId="urn:microsoft.com/office/officeart/2005/8/layout/vList2"/>
    <dgm:cxn modelId="{D9356DB3-7E88-4D8E-B0AC-A76574F4070F}" type="presOf" srcId="{40C7795C-DFD8-499B-886B-5BD0290C5570}" destId="{3D9B0D67-1C83-4D80-B279-287DA5901191}" srcOrd="0" destOrd="0" presId="urn:microsoft.com/office/officeart/2005/8/layout/vList2"/>
    <dgm:cxn modelId="{A7DD81F1-6B92-46C0-A69D-58CEECFA5D09}" srcId="{40C7795C-DFD8-499B-886B-5BD0290C5570}" destId="{9196D452-6CC4-4921-BE17-EFCFAA16EF38}" srcOrd="1" destOrd="0" parTransId="{C2925744-7796-427C-8C78-EA7FDF2CB82B}" sibTransId="{50527B2C-BDCE-4507-A82A-65147210E6B5}"/>
    <dgm:cxn modelId="{30DB44AA-57E0-4EB5-B5A9-98EA5D2E2B7E}" type="presParOf" srcId="{3D9B0D67-1C83-4D80-B279-287DA5901191}" destId="{EE1AFE2B-0609-44CC-A38B-E9D3180FA7FC}" srcOrd="0" destOrd="0" presId="urn:microsoft.com/office/officeart/2005/8/layout/vList2"/>
    <dgm:cxn modelId="{D917E4D1-3198-45BC-9CA1-BA0F47C71769}" type="presParOf" srcId="{3D9B0D67-1C83-4D80-B279-287DA5901191}" destId="{B69F2D9C-9987-4CFC-9BF7-1661625D6E11}" srcOrd="1" destOrd="0" presId="urn:microsoft.com/office/officeart/2005/8/layout/vList2"/>
    <dgm:cxn modelId="{EDF02C55-3FA6-4328-ADA5-D0B12C523E99}" type="presParOf" srcId="{3D9B0D67-1C83-4D80-B279-287DA5901191}" destId="{D6A0DD79-AF6D-4D27-8D53-1208009DB82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0C7795C-DFD8-499B-886B-5BD0290C557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248B894-6C86-4162-A731-BD5987B7B936}">
      <dgm:prSet custT="1"/>
      <dgm:spPr/>
      <dgm:t>
        <a:bodyPr/>
        <a:lstStyle/>
        <a:p>
          <a:r>
            <a:rPr lang="pt-BR" sz="2400" b="1" dirty="0"/>
            <a:t>Caminho Fechado ou ciclo (</a:t>
          </a:r>
          <a:r>
            <a:rPr lang="pt-BR" sz="2400" b="1" dirty="0" err="1"/>
            <a:t>closed</a:t>
          </a:r>
          <a:r>
            <a:rPr lang="pt-BR" sz="2400" b="1" dirty="0"/>
            <a:t> Walk): </a:t>
          </a:r>
          <a:r>
            <a:rPr lang="pt-BR" sz="2400" b="0" dirty="0"/>
            <a:t>caminho que começa e termina no mesmo vértice</a:t>
          </a:r>
          <a:endParaRPr lang="en-US" sz="2400" b="1" dirty="0"/>
        </a:p>
      </dgm:t>
    </dgm:pt>
    <dgm:pt modelId="{F959FE2B-7FA2-4EFF-A44D-D542FD028AD0}" type="parTrans" cxnId="{6B656045-FB4D-4CD5-86E7-836004DCCA4B}">
      <dgm:prSet/>
      <dgm:spPr/>
      <dgm:t>
        <a:bodyPr/>
        <a:lstStyle/>
        <a:p>
          <a:endParaRPr lang="en-US" sz="2000"/>
        </a:p>
      </dgm:t>
    </dgm:pt>
    <dgm:pt modelId="{59F0CFAB-F272-4D47-91B3-F0F383790900}" type="sibTrans" cxnId="{6B656045-FB4D-4CD5-86E7-836004DCCA4B}">
      <dgm:prSet/>
      <dgm:spPr/>
      <dgm:t>
        <a:bodyPr/>
        <a:lstStyle/>
        <a:p>
          <a:endParaRPr lang="en-US" sz="2000"/>
        </a:p>
      </dgm:t>
    </dgm:pt>
    <dgm:pt modelId="{1ACAA730-A1FC-4DCC-AED1-1E50B1731480}">
      <dgm:prSet custT="1"/>
      <dgm:spPr/>
      <dgm:t>
        <a:bodyPr/>
        <a:lstStyle/>
        <a:p>
          <a:r>
            <a:rPr lang="pt-BR" sz="2400" b="1" dirty="0"/>
            <a:t>Trajeto (path): </a:t>
          </a:r>
          <a:r>
            <a:rPr lang="pt-BR" sz="2400" b="0" dirty="0"/>
            <a:t>caminho sem arestas repetidas</a:t>
          </a:r>
          <a:r>
            <a:rPr lang="pt-BR" sz="2400" dirty="0"/>
            <a:t>. </a:t>
          </a:r>
          <a:endParaRPr lang="en-US" sz="2400" dirty="0"/>
        </a:p>
      </dgm:t>
    </dgm:pt>
    <dgm:pt modelId="{435C3160-7236-4DC1-B16A-3D4A2FA42B76}" type="parTrans" cxnId="{A9B7B286-F5DD-43AE-A9F9-0B9A1461D96D}">
      <dgm:prSet/>
      <dgm:spPr/>
      <dgm:t>
        <a:bodyPr/>
        <a:lstStyle/>
        <a:p>
          <a:endParaRPr lang="en-US" sz="2000"/>
        </a:p>
      </dgm:t>
    </dgm:pt>
    <dgm:pt modelId="{84DBAF3B-DFB9-4D4D-B29E-5F859AFA98F3}" type="sibTrans" cxnId="{A9B7B286-F5DD-43AE-A9F9-0B9A1461D96D}">
      <dgm:prSet/>
      <dgm:spPr/>
      <dgm:t>
        <a:bodyPr/>
        <a:lstStyle/>
        <a:p>
          <a:endParaRPr lang="en-US" sz="2000"/>
        </a:p>
      </dgm:t>
    </dgm:pt>
    <dgm:pt modelId="{BD50ED8F-D77B-42D5-A53D-51BD5BE45C86}">
      <dgm:prSet custT="1"/>
      <dgm:spPr/>
      <dgm:t>
        <a:bodyPr/>
        <a:lstStyle/>
        <a:p>
          <a:r>
            <a:rPr lang="pt-BR" sz="2400" b="1" dirty="0"/>
            <a:t>Trajeto simples (</a:t>
          </a:r>
          <a:r>
            <a:rPr lang="pt-BR" sz="2400" b="1" dirty="0" err="1"/>
            <a:t>simple</a:t>
          </a:r>
          <a:r>
            <a:rPr lang="pt-BR" sz="2400" b="1" dirty="0"/>
            <a:t> path):</a:t>
          </a:r>
          <a:r>
            <a:rPr lang="pt-BR" sz="2400" b="0" dirty="0"/>
            <a:t> caminho de sem arestas e vértices repetidos.</a:t>
          </a:r>
          <a:endParaRPr lang="en-US" sz="2400" b="1" dirty="0"/>
        </a:p>
      </dgm:t>
    </dgm:pt>
    <dgm:pt modelId="{45DDEFD3-6040-4224-A8C4-E8C1D1C134BB}" type="parTrans" cxnId="{0A73A021-0069-44B8-A580-BF97020E8066}">
      <dgm:prSet/>
      <dgm:spPr/>
      <dgm:t>
        <a:bodyPr/>
        <a:lstStyle/>
        <a:p>
          <a:endParaRPr lang="en-US" sz="2000"/>
        </a:p>
      </dgm:t>
    </dgm:pt>
    <dgm:pt modelId="{394EF9DE-24DF-4E40-B928-414AD0C8DB5F}" type="sibTrans" cxnId="{0A73A021-0069-44B8-A580-BF97020E8066}">
      <dgm:prSet/>
      <dgm:spPr/>
      <dgm:t>
        <a:bodyPr/>
        <a:lstStyle/>
        <a:p>
          <a:endParaRPr lang="en-US" sz="2000"/>
        </a:p>
      </dgm:t>
    </dgm:pt>
    <dgm:pt modelId="{9396BCB4-DD1D-4BEA-8CC4-E8E7553AC666}">
      <dgm:prSet custT="1"/>
      <dgm:spPr/>
      <dgm:t>
        <a:bodyPr/>
        <a:lstStyle/>
        <a:p>
          <a:r>
            <a:rPr lang="pt-BR" sz="2400" b="1" dirty="0"/>
            <a:t>Circuito:</a:t>
          </a:r>
          <a:r>
            <a:rPr lang="pt-BR" sz="2400" b="0" dirty="0"/>
            <a:t> trajeto fechado, ou seja, um caminho onde não há aresta repetida e os vértices inicial e final são idênticos</a:t>
          </a:r>
          <a:endParaRPr lang="en-US" sz="2400" b="1" dirty="0"/>
        </a:p>
      </dgm:t>
    </dgm:pt>
    <dgm:pt modelId="{34529391-57F4-4B21-986A-252AB79F9034}" type="parTrans" cxnId="{97B2AC11-145E-496B-A434-F0A80B18C30E}">
      <dgm:prSet/>
      <dgm:spPr/>
      <dgm:t>
        <a:bodyPr/>
        <a:lstStyle/>
        <a:p>
          <a:endParaRPr lang="en-US" sz="2000"/>
        </a:p>
      </dgm:t>
    </dgm:pt>
    <dgm:pt modelId="{8E09DF49-F95C-4D98-A9D8-A9E7D776CFB2}" type="sibTrans" cxnId="{97B2AC11-145E-496B-A434-F0A80B18C30E}">
      <dgm:prSet/>
      <dgm:spPr/>
      <dgm:t>
        <a:bodyPr/>
        <a:lstStyle/>
        <a:p>
          <a:endParaRPr lang="en-US" sz="2000"/>
        </a:p>
      </dgm:t>
    </dgm:pt>
    <dgm:pt modelId="{CE09BA74-6D30-4F13-8047-D2EC60778DD9}">
      <dgm:prSet custT="1"/>
      <dgm:spPr/>
      <dgm:t>
        <a:bodyPr/>
        <a:lstStyle/>
        <a:p>
          <a:r>
            <a:rPr lang="pt-BR" sz="2400" b="1" dirty="0"/>
            <a:t>Circuito simples:</a:t>
          </a:r>
          <a:r>
            <a:rPr lang="pt-BR" sz="2400" b="0" dirty="0"/>
            <a:t> trajeto fechado, ou seja, um caminho onde não há arestas e vértices repetidos, exceto os vértices inicial e final que são idênticos</a:t>
          </a:r>
          <a:endParaRPr lang="en-US" sz="2400" b="1" dirty="0"/>
        </a:p>
      </dgm:t>
    </dgm:pt>
    <dgm:pt modelId="{7D573461-F486-4007-A65A-CB03E0A64E26}" type="parTrans" cxnId="{9870AD6F-FCA4-40D7-96E8-10E714D33D56}">
      <dgm:prSet/>
      <dgm:spPr/>
      <dgm:t>
        <a:bodyPr/>
        <a:lstStyle/>
        <a:p>
          <a:endParaRPr lang="en-US" sz="2000"/>
        </a:p>
      </dgm:t>
    </dgm:pt>
    <dgm:pt modelId="{D0F2B6AB-3EFD-4CE5-A826-6B9E9376F755}" type="sibTrans" cxnId="{9870AD6F-FCA4-40D7-96E8-10E714D33D56}">
      <dgm:prSet/>
      <dgm:spPr/>
      <dgm:t>
        <a:bodyPr/>
        <a:lstStyle/>
        <a:p>
          <a:endParaRPr lang="en-US" sz="2000"/>
        </a:p>
      </dgm:t>
    </dgm:pt>
    <dgm:pt modelId="{3D9B0D67-1C83-4D80-B279-287DA5901191}" type="pres">
      <dgm:prSet presAssocID="{40C7795C-DFD8-499B-886B-5BD0290C5570}" presName="linear" presStyleCnt="0">
        <dgm:presLayoutVars>
          <dgm:animLvl val="lvl"/>
          <dgm:resizeHandles val="exact"/>
        </dgm:presLayoutVars>
      </dgm:prSet>
      <dgm:spPr/>
    </dgm:pt>
    <dgm:pt modelId="{0FC587E8-3A8A-4E62-97E1-9A40D37B8E9A}" type="pres">
      <dgm:prSet presAssocID="{C248B894-6C86-4162-A731-BD5987B7B93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0202402-C050-4A96-B0E3-9FF7351BB027}" type="pres">
      <dgm:prSet presAssocID="{59F0CFAB-F272-4D47-91B3-F0F383790900}" presName="spacer" presStyleCnt="0"/>
      <dgm:spPr/>
    </dgm:pt>
    <dgm:pt modelId="{0E5BFD51-3F48-4C51-B5CF-9CA2100B0D10}" type="pres">
      <dgm:prSet presAssocID="{1ACAA730-A1FC-4DCC-AED1-1E50B173148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4DD3F88-F49F-48B4-A882-2E21EAC880B1}" type="pres">
      <dgm:prSet presAssocID="{84DBAF3B-DFB9-4D4D-B29E-5F859AFA98F3}" presName="spacer" presStyleCnt="0"/>
      <dgm:spPr/>
    </dgm:pt>
    <dgm:pt modelId="{F8C15A4F-2AC8-4147-AE8F-AFBD6FE4636E}" type="pres">
      <dgm:prSet presAssocID="{BD50ED8F-D77B-42D5-A53D-51BD5BE45C8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0FF5D18-BE9C-456E-A069-9427C023CE4F}" type="pres">
      <dgm:prSet presAssocID="{394EF9DE-24DF-4E40-B928-414AD0C8DB5F}" presName="spacer" presStyleCnt="0"/>
      <dgm:spPr/>
    </dgm:pt>
    <dgm:pt modelId="{44980B6D-6E2C-40FF-8808-112C5F02F0D8}" type="pres">
      <dgm:prSet presAssocID="{9396BCB4-DD1D-4BEA-8CC4-E8E7553AC66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F70127EA-2ADF-4137-A8D4-05CE3AA29FD1}" type="pres">
      <dgm:prSet presAssocID="{8E09DF49-F95C-4D98-A9D8-A9E7D776CFB2}" presName="spacer" presStyleCnt="0"/>
      <dgm:spPr/>
    </dgm:pt>
    <dgm:pt modelId="{EE1AFE2B-0609-44CC-A38B-E9D3180FA7FC}" type="pres">
      <dgm:prSet presAssocID="{CE09BA74-6D30-4F13-8047-D2EC60778DD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7B2AC11-145E-496B-A434-F0A80B18C30E}" srcId="{40C7795C-DFD8-499B-886B-5BD0290C5570}" destId="{9396BCB4-DD1D-4BEA-8CC4-E8E7553AC666}" srcOrd="3" destOrd="0" parTransId="{34529391-57F4-4B21-986A-252AB79F9034}" sibTransId="{8E09DF49-F95C-4D98-A9D8-A9E7D776CFB2}"/>
    <dgm:cxn modelId="{E7D1C815-14D2-41A9-8A21-9378833E0582}" type="presOf" srcId="{9396BCB4-DD1D-4BEA-8CC4-E8E7553AC666}" destId="{44980B6D-6E2C-40FF-8808-112C5F02F0D8}" srcOrd="0" destOrd="0" presId="urn:microsoft.com/office/officeart/2005/8/layout/vList2"/>
    <dgm:cxn modelId="{3086481B-2D76-4B40-8A15-D3B2A0AABCFE}" type="presOf" srcId="{40C7795C-DFD8-499B-886B-5BD0290C5570}" destId="{3D9B0D67-1C83-4D80-B279-287DA5901191}" srcOrd="0" destOrd="0" presId="urn:microsoft.com/office/officeart/2005/8/layout/vList2"/>
    <dgm:cxn modelId="{0A73A021-0069-44B8-A580-BF97020E8066}" srcId="{40C7795C-DFD8-499B-886B-5BD0290C5570}" destId="{BD50ED8F-D77B-42D5-A53D-51BD5BE45C86}" srcOrd="2" destOrd="0" parTransId="{45DDEFD3-6040-4224-A8C4-E8C1D1C134BB}" sibTransId="{394EF9DE-24DF-4E40-B928-414AD0C8DB5F}"/>
    <dgm:cxn modelId="{46AED23D-BE68-4C08-B264-9F533F97BADF}" type="presOf" srcId="{1ACAA730-A1FC-4DCC-AED1-1E50B1731480}" destId="{0E5BFD51-3F48-4C51-B5CF-9CA2100B0D10}" srcOrd="0" destOrd="0" presId="urn:microsoft.com/office/officeart/2005/8/layout/vList2"/>
    <dgm:cxn modelId="{6B656045-FB4D-4CD5-86E7-836004DCCA4B}" srcId="{40C7795C-DFD8-499B-886B-5BD0290C5570}" destId="{C248B894-6C86-4162-A731-BD5987B7B936}" srcOrd="0" destOrd="0" parTransId="{F959FE2B-7FA2-4EFF-A44D-D542FD028AD0}" sibTransId="{59F0CFAB-F272-4D47-91B3-F0F383790900}"/>
    <dgm:cxn modelId="{9870AD6F-FCA4-40D7-96E8-10E714D33D56}" srcId="{40C7795C-DFD8-499B-886B-5BD0290C5570}" destId="{CE09BA74-6D30-4F13-8047-D2EC60778DD9}" srcOrd="4" destOrd="0" parTransId="{7D573461-F486-4007-A65A-CB03E0A64E26}" sibTransId="{D0F2B6AB-3EFD-4CE5-A826-6B9E9376F755}"/>
    <dgm:cxn modelId="{A79C1F81-C7E6-4A30-BAD2-275010E1902D}" type="presOf" srcId="{BD50ED8F-D77B-42D5-A53D-51BD5BE45C86}" destId="{F8C15A4F-2AC8-4147-AE8F-AFBD6FE4636E}" srcOrd="0" destOrd="0" presId="urn:microsoft.com/office/officeart/2005/8/layout/vList2"/>
    <dgm:cxn modelId="{A9B7B286-F5DD-43AE-A9F9-0B9A1461D96D}" srcId="{40C7795C-DFD8-499B-886B-5BD0290C5570}" destId="{1ACAA730-A1FC-4DCC-AED1-1E50B1731480}" srcOrd="1" destOrd="0" parTransId="{435C3160-7236-4DC1-B16A-3D4A2FA42B76}" sibTransId="{84DBAF3B-DFB9-4D4D-B29E-5F859AFA98F3}"/>
    <dgm:cxn modelId="{41D75591-AA4A-4BAE-8CBD-BCE2B5B14D29}" type="presOf" srcId="{CE09BA74-6D30-4F13-8047-D2EC60778DD9}" destId="{EE1AFE2B-0609-44CC-A38B-E9D3180FA7FC}" srcOrd="0" destOrd="0" presId="urn:microsoft.com/office/officeart/2005/8/layout/vList2"/>
    <dgm:cxn modelId="{50394D9D-2541-4F99-8B34-4117CE38AD58}" type="presOf" srcId="{C248B894-6C86-4162-A731-BD5987B7B936}" destId="{0FC587E8-3A8A-4E62-97E1-9A40D37B8E9A}" srcOrd="0" destOrd="0" presId="urn:microsoft.com/office/officeart/2005/8/layout/vList2"/>
    <dgm:cxn modelId="{8ADF87F9-3D0D-42E7-8847-95B87E9114E0}" type="presParOf" srcId="{3D9B0D67-1C83-4D80-B279-287DA5901191}" destId="{0FC587E8-3A8A-4E62-97E1-9A40D37B8E9A}" srcOrd="0" destOrd="0" presId="urn:microsoft.com/office/officeart/2005/8/layout/vList2"/>
    <dgm:cxn modelId="{6972E7C6-3372-476E-B0AC-C1FF24772754}" type="presParOf" srcId="{3D9B0D67-1C83-4D80-B279-287DA5901191}" destId="{50202402-C050-4A96-B0E3-9FF7351BB027}" srcOrd="1" destOrd="0" presId="urn:microsoft.com/office/officeart/2005/8/layout/vList2"/>
    <dgm:cxn modelId="{50219460-497A-426F-996E-9836F03479EA}" type="presParOf" srcId="{3D9B0D67-1C83-4D80-B279-287DA5901191}" destId="{0E5BFD51-3F48-4C51-B5CF-9CA2100B0D10}" srcOrd="2" destOrd="0" presId="urn:microsoft.com/office/officeart/2005/8/layout/vList2"/>
    <dgm:cxn modelId="{05C31E37-D880-4C78-8D25-B534342AD136}" type="presParOf" srcId="{3D9B0D67-1C83-4D80-B279-287DA5901191}" destId="{B4DD3F88-F49F-48B4-A882-2E21EAC880B1}" srcOrd="3" destOrd="0" presId="urn:microsoft.com/office/officeart/2005/8/layout/vList2"/>
    <dgm:cxn modelId="{08429332-FD3D-4A57-9C12-35ACC0FDCA63}" type="presParOf" srcId="{3D9B0D67-1C83-4D80-B279-287DA5901191}" destId="{F8C15A4F-2AC8-4147-AE8F-AFBD6FE4636E}" srcOrd="4" destOrd="0" presId="urn:microsoft.com/office/officeart/2005/8/layout/vList2"/>
    <dgm:cxn modelId="{735A129C-2395-44B8-A338-EBF8AD5F6887}" type="presParOf" srcId="{3D9B0D67-1C83-4D80-B279-287DA5901191}" destId="{E0FF5D18-BE9C-456E-A069-9427C023CE4F}" srcOrd="5" destOrd="0" presId="urn:microsoft.com/office/officeart/2005/8/layout/vList2"/>
    <dgm:cxn modelId="{57E7E2F8-B4C6-4296-8FBA-405F96690CEF}" type="presParOf" srcId="{3D9B0D67-1C83-4D80-B279-287DA5901191}" destId="{44980B6D-6E2C-40FF-8808-112C5F02F0D8}" srcOrd="6" destOrd="0" presId="urn:microsoft.com/office/officeart/2005/8/layout/vList2"/>
    <dgm:cxn modelId="{FFDD1595-2AFB-4320-8896-E41A99A883C2}" type="presParOf" srcId="{3D9B0D67-1C83-4D80-B279-287DA5901191}" destId="{F70127EA-2ADF-4137-A8D4-05CE3AA29FD1}" srcOrd="7" destOrd="0" presId="urn:microsoft.com/office/officeart/2005/8/layout/vList2"/>
    <dgm:cxn modelId="{6494AA46-3BB3-494C-82E2-0D482CBDD61F}" type="presParOf" srcId="{3D9B0D67-1C83-4D80-B279-287DA5901191}" destId="{EE1AFE2B-0609-44CC-A38B-E9D3180FA7F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5BA3C52-B857-40FB-A6C3-F57BF82E0871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67F343E-55CE-4547-9465-C7B037054F96}">
      <dgm:prSet/>
      <dgm:spPr/>
      <dgm:t>
        <a:bodyPr/>
        <a:lstStyle/>
        <a:p>
          <a:r>
            <a:rPr lang="pt-BR" dirty="0"/>
            <a:t>Encontra os caminhos mais curtos de acordo com a distância a uma dada fonte</a:t>
          </a:r>
          <a:endParaRPr lang="en-US" dirty="0"/>
        </a:p>
      </dgm:t>
    </dgm:pt>
    <dgm:pt modelId="{1A952209-BC28-4BB2-A52D-0DB25F990ED2}" type="parTrans" cxnId="{F0C675D1-81B9-4638-BC00-60D3D0F0438D}">
      <dgm:prSet/>
      <dgm:spPr/>
      <dgm:t>
        <a:bodyPr/>
        <a:lstStyle/>
        <a:p>
          <a:endParaRPr lang="en-US"/>
        </a:p>
      </dgm:t>
    </dgm:pt>
    <dgm:pt modelId="{803ACB76-6738-4502-B07C-84F3535D6669}" type="sibTrans" cxnId="{F0C675D1-81B9-4638-BC00-60D3D0F0438D}">
      <dgm:prSet/>
      <dgm:spPr/>
      <dgm:t>
        <a:bodyPr/>
        <a:lstStyle/>
        <a:p>
          <a:endParaRPr lang="en-US"/>
        </a:p>
      </dgm:t>
    </dgm:pt>
    <dgm:pt modelId="{25691407-4E18-4B52-9B14-FF6A549FB911}">
      <dgm:prSet/>
      <dgm:spPr/>
      <dgm:t>
        <a:bodyPr/>
        <a:lstStyle/>
        <a:p>
          <a:r>
            <a:rPr lang="pt-BR" dirty="0"/>
            <a:t>Primeiro, encontra o caminho mais curto da fonte ao vértice mais próximo e assim por diante.</a:t>
          </a:r>
          <a:endParaRPr lang="en-US" dirty="0"/>
        </a:p>
      </dgm:t>
    </dgm:pt>
    <dgm:pt modelId="{37CD13F5-2E32-495E-A32A-5B3A921BF489}" type="parTrans" cxnId="{77B5DE0E-4811-4EC4-B441-6759FBF0E3A1}">
      <dgm:prSet/>
      <dgm:spPr/>
      <dgm:t>
        <a:bodyPr/>
        <a:lstStyle/>
        <a:p>
          <a:endParaRPr lang="en-US"/>
        </a:p>
      </dgm:t>
    </dgm:pt>
    <dgm:pt modelId="{CA1423E8-D283-471D-AC12-A557B71B0828}" type="sibTrans" cxnId="{77B5DE0E-4811-4EC4-B441-6759FBF0E3A1}">
      <dgm:prSet/>
      <dgm:spPr/>
      <dgm:t>
        <a:bodyPr/>
        <a:lstStyle/>
        <a:p>
          <a:endParaRPr lang="en-US"/>
        </a:p>
      </dgm:t>
    </dgm:pt>
    <dgm:pt modelId="{9923BDAF-4924-4E5F-97C6-2DA73BC4812E}">
      <dgm:prSet/>
      <dgm:spPr/>
      <dgm:t>
        <a:bodyPr/>
        <a:lstStyle/>
        <a:p>
          <a:r>
            <a:rPr lang="pt-BR" dirty="0"/>
            <a:t>Em geral, antes da i-</a:t>
          </a:r>
          <a:r>
            <a:rPr lang="pt-BR" dirty="0" err="1"/>
            <a:t>ésima</a:t>
          </a:r>
          <a:r>
            <a:rPr lang="pt-BR" dirty="0"/>
            <a:t> iteração iniciar, o algoritmo já encontrou os menores caminhos para os outros i-1 vértices próximos da fonte</a:t>
          </a:r>
          <a:endParaRPr lang="en-US" dirty="0"/>
        </a:p>
      </dgm:t>
    </dgm:pt>
    <dgm:pt modelId="{4DD9A79E-F10A-4C03-8817-130F076E1B83}" type="parTrans" cxnId="{9B4FE8E5-149E-439B-BF04-646295280292}">
      <dgm:prSet/>
      <dgm:spPr/>
      <dgm:t>
        <a:bodyPr/>
        <a:lstStyle/>
        <a:p>
          <a:endParaRPr lang="en-US"/>
        </a:p>
      </dgm:t>
    </dgm:pt>
    <dgm:pt modelId="{1E033E69-2727-4713-9AE7-72CA337CB2B9}" type="sibTrans" cxnId="{9B4FE8E5-149E-439B-BF04-646295280292}">
      <dgm:prSet/>
      <dgm:spPr/>
      <dgm:t>
        <a:bodyPr/>
        <a:lstStyle/>
        <a:p>
          <a:endParaRPr lang="en-US"/>
        </a:p>
      </dgm:t>
    </dgm:pt>
    <dgm:pt modelId="{FA087E75-8B7E-4AE6-82E7-D72221A75B4C}" type="pres">
      <dgm:prSet presAssocID="{A5BA3C52-B857-40FB-A6C3-F57BF82E0871}" presName="vert0" presStyleCnt="0">
        <dgm:presLayoutVars>
          <dgm:dir/>
          <dgm:animOne val="branch"/>
          <dgm:animLvl val="lvl"/>
        </dgm:presLayoutVars>
      </dgm:prSet>
      <dgm:spPr/>
    </dgm:pt>
    <dgm:pt modelId="{4BE6E60E-FD09-4CED-8BDE-766591B519D3}" type="pres">
      <dgm:prSet presAssocID="{B67F343E-55CE-4547-9465-C7B037054F96}" presName="thickLine" presStyleLbl="alignNode1" presStyleIdx="0" presStyleCnt="3"/>
      <dgm:spPr/>
    </dgm:pt>
    <dgm:pt modelId="{E6D30C93-8389-4B74-93F1-86027B3AF96F}" type="pres">
      <dgm:prSet presAssocID="{B67F343E-55CE-4547-9465-C7B037054F96}" presName="horz1" presStyleCnt="0"/>
      <dgm:spPr/>
    </dgm:pt>
    <dgm:pt modelId="{C45F5F6E-7755-4AEA-A67C-6B8508DCB471}" type="pres">
      <dgm:prSet presAssocID="{B67F343E-55CE-4547-9465-C7B037054F96}" presName="tx1" presStyleLbl="revTx" presStyleIdx="0" presStyleCnt="3"/>
      <dgm:spPr/>
    </dgm:pt>
    <dgm:pt modelId="{95A13486-0AA5-498B-8A8C-9932F73CC6DD}" type="pres">
      <dgm:prSet presAssocID="{B67F343E-55CE-4547-9465-C7B037054F96}" presName="vert1" presStyleCnt="0"/>
      <dgm:spPr/>
    </dgm:pt>
    <dgm:pt modelId="{B6608B52-4F24-4A18-939A-E2EE7156E086}" type="pres">
      <dgm:prSet presAssocID="{25691407-4E18-4B52-9B14-FF6A549FB911}" presName="thickLine" presStyleLbl="alignNode1" presStyleIdx="1" presStyleCnt="3"/>
      <dgm:spPr/>
    </dgm:pt>
    <dgm:pt modelId="{2DD0A359-431C-4256-BC96-A0495AB4FA7B}" type="pres">
      <dgm:prSet presAssocID="{25691407-4E18-4B52-9B14-FF6A549FB911}" presName="horz1" presStyleCnt="0"/>
      <dgm:spPr/>
    </dgm:pt>
    <dgm:pt modelId="{620C6EC7-72CF-4DA9-94C0-7D9B63ABDB41}" type="pres">
      <dgm:prSet presAssocID="{25691407-4E18-4B52-9B14-FF6A549FB911}" presName="tx1" presStyleLbl="revTx" presStyleIdx="1" presStyleCnt="3"/>
      <dgm:spPr/>
    </dgm:pt>
    <dgm:pt modelId="{9CF0D08C-1ABE-4534-84F9-6627F42D0107}" type="pres">
      <dgm:prSet presAssocID="{25691407-4E18-4B52-9B14-FF6A549FB911}" presName="vert1" presStyleCnt="0"/>
      <dgm:spPr/>
    </dgm:pt>
    <dgm:pt modelId="{E6E0991D-CF65-4E51-BAEC-2A4C5E67855E}" type="pres">
      <dgm:prSet presAssocID="{9923BDAF-4924-4E5F-97C6-2DA73BC4812E}" presName="thickLine" presStyleLbl="alignNode1" presStyleIdx="2" presStyleCnt="3"/>
      <dgm:spPr/>
    </dgm:pt>
    <dgm:pt modelId="{8AF6D708-6E6D-417C-AF62-765281190ED1}" type="pres">
      <dgm:prSet presAssocID="{9923BDAF-4924-4E5F-97C6-2DA73BC4812E}" presName="horz1" presStyleCnt="0"/>
      <dgm:spPr/>
    </dgm:pt>
    <dgm:pt modelId="{5931471A-7148-4D07-9EF8-4CF278BD50B3}" type="pres">
      <dgm:prSet presAssocID="{9923BDAF-4924-4E5F-97C6-2DA73BC4812E}" presName="tx1" presStyleLbl="revTx" presStyleIdx="2" presStyleCnt="3"/>
      <dgm:spPr/>
    </dgm:pt>
    <dgm:pt modelId="{7B6CE598-4206-4A78-9745-CC1D5BF897C4}" type="pres">
      <dgm:prSet presAssocID="{9923BDAF-4924-4E5F-97C6-2DA73BC4812E}" presName="vert1" presStyleCnt="0"/>
      <dgm:spPr/>
    </dgm:pt>
  </dgm:ptLst>
  <dgm:cxnLst>
    <dgm:cxn modelId="{77B5DE0E-4811-4EC4-B441-6759FBF0E3A1}" srcId="{A5BA3C52-B857-40FB-A6C3-F57BF82E0871}" destId="{25691407-4E18-4B52-9B14-FF6A549FB911}" srcOrd="1" destOrd="0" parTransId="{37CD13F5-2E32-495E-A32A-5B3A921BF489}" sibTransId="{CA1423E8-D283-471D-AC12-A557B71B0828}"/>
    <dgm:cxn modelId="{55A5EF2B-5E2C-47B5-B933-54817778037A}" type="presOf" srcId="{B67F343E-55CE-4547-9465-C7B037054F96}" destId="{C45F5F6E-7755-4AEA-A67C-6B8508DCB471}" srcOrd="0" destOrd="0" presId="urn:microsoft.com/office/officeart/2008/layout/LinedList"/>
    <dgm:cxn modelId="{9AF8A63D-C94C-47F1-9BD3-AA310EF3423B}" type="presOf" srcId="{A5BA3C52-B857-40FB-A6C3-F57BF82E0871}" destId="{FA087E75-8B7E-4AE6-82E7-D72221A75B4C}" srcOrd="0" destOrd="0" presId="urn:microsoft.com/office/officeart/2008/layout/LinedList"/>
    <dgm:cxn modelId="{229FBBC9-8D13-4B03-B93E-94CA466FA4B7}" type="presOf" srcId="{9923BDAF-4924-4E5F-97C6-2DA73BC4812E}" destId="{5931471A-7148-4D07-9EF8-4CF278BD50B3}" srcOrd="0" destOrd="0" presId="urn:microsoft.com/office/officeart/2008/layout/LinedList"/>
    <dgm:cxn modelId="{BF2F0CCA-DEF5-4BB9-A3E8-279997D6875B}" type="presOf" srcId="{25691407-4E18-4B52-9B14-FF6A549FB911}" destId="{620C6EC7-72CF-4DA9-94C0-7D9B63ABDB41}" srcOrd="0" destOrd="0" presId="urn:microsoft.com/office/officeart/2008/layout/LinedList"/>
    <dgm:cxn modelId="{F0C675D1-81B9-4638-BC00-60D3D0F0438D}" srcId="{A5BA3C52-B857-40FB-A6C3-F57BF82E0871}" destId="{B67F343E-55CE-4547-9465-C7B037054F96}" srcOrd="0" destOrd="0" parTransId="{1A952209-BC28-4BB2-A52D-0DB25F990ED2}" sibTransId="{803ACB76-6738-4502-B07C-84F3535D6669}"/>
    <dgm:cxn modelId="{9B4FE8E5-149E-439B-BF04-646295280292}" srcId="{A5BA3C52-B857-40FB-A6C3-F57BF82E0871}" destId="{9923BDAF-4924-4E5F-97C6-2DA73BC4812E}" srcOrd="2" destOrd="0" parTransId="{4DD9A79E-F10A-4C03-8817-130F076E1B83}" sibTransId="{1E033E69-2727-4713-9AE7-72CA337CB2B9}"/>
    <dgm:cxn modelId="{C5E5075F-4683-40F7-84C4-771331FC5207}" type="presParOf" srcId="{FA087E75-8B7E-4AE6-82E7-D72221A75B4C}" destId="{4BE6E60E-FD09-4CED-8BDE-766591B519D3}" srcOrd="0" destOrd="0" presId="urn:microsoft.com/office/officeart/2008/layout/LinedList"/>
    <dgm:cxn modelId="{99B968AF-31A4-4B97-9FF4-57A90E425FD0}" type="presParOf" srcId="{FA087E75-8B7E-4AE6-82E7-D72221A75B4C}" destId="{E6D30C93-8389-4B74-93F1-86027B3AF96F}" srcOrd="1" destOrd="0" presId="urn:microsoft.com/office/officeart/2008/layout/LinedList"/>
    <dgm:cxn modelId="{1E3E43B2-8E25-4338-A391-10D0D7E50E1A}" type="presParOf" srcId="{E6D30C93-8389-4B74-93F1-86027B3AF96F}" destId="{C45F5F6E-7755-4AEA-A67C-6B8508DCB471}" srcOrd="0" destOrd="0" presId="urn:microsoft.com/office/officeart/2008/layout/LinedList"/>
    <dgm:cxn modelId="{F973C295-E359-4FD9-B4E4-68E803ABBE3E}" type="presParOf" srcId="{E6D30C93-8389-4B74-93F1-86027B3AF96F}" destId="{95A13486-0AA5-498B-8A8C-9932F73CC6DD}" srcOrd="1" destOrd="0" presId="urn:microsoft.com/office/officeart/2008/layout/LinedList"/>
    <dgm:cxn modelId="{D754EFF8-A513-45CB-9AF6-919C6BD3ECE4}" type="presParOf" srcId="{FA087E75-8B7E-4AE6-82E7-D72221A75B4C}" destId="{B6608B52-4F24-4A18-939A-E2EE7156E086}" srcOrd="2" destOrd="0" presId="urn:microsoft.com/office/officeart/2008/layout/LinedList"/>
    <dgm:cxn modelId="{2FDE134C-C843-4BF3-936D-92D592129396}" type="presParOf" srcId="{FA087E75-8B7E-4AE6-82E7-D72221A75B4C}" destId="{2DD0A359-431C-4256-BC96-A0495AB4FA7B}" srcOrd="3" destOrd="0" presId="urn:microsoft.com/office/officeart/2008/layout/LinedList"/>
    <dgm:cxn modelId="{F14474F4-1DAE-4371-814F-882469669DB8}" type="presParOf" srcId="{2DD0A359-431C-4256-BC96-A0495AB4FA7B}" destId="{620C6EC7-72CF-4DA9-94C0-7D9B63ABDB41}" srcOrd="0" destOrd="0" presId="urn:microsoft.com/office/officeart/2008/layout/LinedList"/>
    <dgm:cxn modelId="{00942E68-AC9F-4020-9640-E253B64FFEA3}" type="presParOf" srcId="{2DD0A359-431C-4256-BC96-A0495AB4FA7B}" destId="{9CF0D08C-1ABE-4534-84F9-6627F42D0107}" srcOrd="1" destOrd="0" presId="urn:microsoft.com/office/officeart/2008/layout/LinedList"/>
    <dgm:cxn modelId="{B5884BCD-2559-4DDF-8B7D-A4A548A905A8}" type="presParOf" srcId="{FA087E75-8B7E-4AE6-82E7-D72221A75B4C}" destId="{E6E0991D-CF65-4E51-BAEC-2A4C5E67855E}" srcOrd="4" destOrd="0" presId="urn:microsoft.com/office/officeart/2008/layout/LinedList"/>
    <dgm:cxn modelId="{4C6A5285-EA75-4A2B-9FA9-E27D55369731}" type="presParOf" srcId="{FA087E75-8B7E-4AE6-82E7-D72221A75B4C}" destId="{8AF6D708-6E6D-417C-AF62-765281190ED1}" srcOrd="5" destOrd="0" presId="urn:microsoft.com/office/officeart/2008/layout/LinedList"/>
    <dgm:cxn modelId="{1E4D5C1F-BDB9-4584-8EF4-03C83E922A68}" type="presParOf" srcId="{8AF6D708-6E6D-417C-AF62-765281190ED1}" destId="{5931471A-7148-4D07-9EF8-4CF278BD50B3}" srcOrd="0" destOrd="0" presId="urn:microsoft.com/office/officeart/2008/layout/LinedList"/>
    <dgm:cxn modelId="{E9326130-B1E1-4B21-A262-9F985E0A12F1}" type="presParOf" srcId="{8AF6D708-6E6D-417C-AF62-765281190ED1}" destId="{7B6CE598-4206-4A78-9745-CC1D5BF897C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D795534-B234-4F32-8CFF-72D7AA64C50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97DEEDD-E529-4839-910D-3CC5C04C9E8A}">
      <dgm:prSet/>
      <dgm:spPr/>
      <dgm:t>
        <a:bodyPr/>
        <a:lstStyle/>
        <a:p>
          <a:r>
            <a:rPr lang="pt-BR" dirty="0"/>
            <a:t>A eficiência do algoritmo de </a:t>
          </a:r>
          <a:r>
            <a:rPr lang="pt-BR" dirty="0" err="1"/>
            <a:t>Dijkstra</a:t>
          </a:r>
          <a:r>
            <a:rPr lang="pt-BR" dirty="0"/>
            <a:t> depende das estruturas de dados usadas na implementação da fila de prioridade e do grafo</a:t>
          </a:r>
          <a:endParaRPr lang="en-US" dirty="0"/>
        </a:p>
      </dgm:t>
    </dgm:pt>
    <dgm:pt modelId="{B9C8A532-7E8A-4BF4-B8B4-6FDFD98CC83C}" type="parTrans" cxnId="{72A2B6B8-4DA2-4602-8158-6DBE192A7B02}">
      <dgm:prSet/>
      <dgm:spPr/>
      <dgm:t>
        <a:bodyPr/>
        <a:lstStyle/>
        <a:p>
          <a:endParaRPr lang="en-US"/>
        </a:p>
      </dgm:t>
    </dgm:pt>
    <dgm:pt modelId="{9D45689A-6DC3-4A03-B6FC-C16B19AAA1EC}" type="sibTrans" cxnId="{72A2B6B8-4DA2-4602-8158-6DBE192A7B02}">
      <dgm:prSet/>
      <dgm:spPr/>
      <dgm:t>
        <a:bodyPr/>
        <a:lstStyle/>
        <a:p>
          <a:endParaRPr lang="en-US"/>
        </a:p>
      </dgm:t>
    </dgm:pt>
    <dgm:pt modelId="{15F38560-5011-4A70-906F-94697AAF1B37}">
      <dgm:prSet/>
      <dgm:spPr/>
      <dgm:t>
        <a:bodyPr/>
        <a:lstStyle/>
        <a:p>
          <a:r>
            <a:rPr lang="pt-BR" dirty="0"/>
            <a:t>Se forem uma matriz de pesos e um arranjo não ordenado respectivamente : O (|V|</a:t>
          </a:r>
          <a:r>
            <a:rPr lang="pt-BR" baseline="30000" dirty="0"/>
            <a:t>2</a:t>
          </a:r>
          <a:r>
            <a:rPr lang="pt-BR" dirty="0"/>
            <a:t>)</a:t>
          </a:r>
          <a:endParaRPr lang="en-US" dirty="0"/>
        </a:p>
      </dgm:t>
    </dgm:pt>
    <dgm:pt modelId="{79E03244-43D9-4B3D-9F53-6693EC4745A6}" type="parTrans" cxnId="{AC78381D-5915-4FCC-80FA-D47278D37AF1}">
      <dgm:prSet/>
      <dgm:spPr/>
      <dgm:t>
        <a:bodyPr/>
        <a:lstStyle/>
        <a:p>
          <a:endParaRPr lang="en-US"/>
        </a:p>
      </dgm:t>
    </dgm:pt>
    <dgm:pt modelId="{BE816AAE-1AA5-4580-807B-A0AA5BCA11EE}" type="sibTrans" cxnId="{AC78381D-5915-4FCC-80FA-D47278D37AF1}">
      <dgm:prSet/>
      <dgm:spPr/>
      <dgm:t>
        <a:bodyPr/>
        <a:lstStyle/>
        <a:p>
          <a:endParaRPr lang="en-US"/>
        </a:p>
      </dgm:t>
    </dgm:pt>
    <dgm:pt modelId="{592AF5AE-C01B-412C-BFC0-8B9DBB53E734}">
      <dgm:prSet/>
      <dgm:spPr/>
      <dgm:t>
        <a:bodyPr/>
        <a:lstStyle/>
        <a:p>
          <a:r>
            <a:rPr lang="pt-BR" dirty="0"/>
            <a:t>Se forem uma matriz de adjacência e um </a:t>
          </a:r>
          <a:r>
            <a:rPr lang="pt-BR" dirty="0" err="1"/>
            <a:t>min</a:t>
          </a:r>
          <a:r>
            <a:rPr lang="pt-BR" baseline="-25000" dirty="0" err="1"/>
            <a:t>heap</a:t>
          </a:r>
          <a:r>
            <a:rPr lang="pt-BR" dirty="0"/>
            <a:t>: O(|E| log |V|)</a:t>
          </a:r>
          <a:endParaRPr lang="en-US" dirty="0"/>
        </a:p>
      </dgm:t>
    </dgm:pt>
    <dgm:pt modelId="{FAE6D1A1-3CD3-484B-83D2-A1E6BBE7FD40}" type="parTrans" cxnId="{1506FC3A-E340-4B38-816D-309DE68A95C7}">
      <dgm:prSet/>
      <dgm:spPr/>
      <dgm:t>
        <a:bodyPr/>
        <a:lstStyle/>
        <a:p>
          <a:endParaRPr lang="en-US"/>
        </a:p>
      </dgm:t>
    </dgm:pt>
    <dgm:pt modelId="{96904190-1E1C-451A-A4E5-2759922510A3}" type="sibTrans" cxnId="{1506FC3A-E340-4B38-816D-309DE68A95C7}">
      <dgm:prSet/>
      <dgm:spPr/>
      <dgm:t>
        <a:bodyPr/>
        <a:lstStyle/>
        <a:p>
          <a:endParaRPr lang="en-US"/>
        </a:p>
      </dgm:t>
    </dgm:pt>
    <dgm:pt modelId="{C1B45AF9-491F-407B-AE13-3321F5E39D30}" type="pres">
      <dgm:prSet presAssocID="{AD795534-B234-4F32-8CFF-72D7AA64C500}" presName="linear" presStyleCnt="0">
        <dgm:presLayoutVars>
          <dgm:animLvl val="lvl"/>
          <dgm:resizeHandles val="exact"/>
        </dgm:presLayoutVars>
      </dgm:prSet>
      <dgm:spPr/>
    </dgm:pt>
    <dgm:pt modelId="{418CA2BB-D02F-4A7B-87C6-7C046102BCC7}" type="pres">
      <dgm:prSet presAssocID="{197DEEDD-E529-4839-910D-3CC5C04C9E8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D833996-BEF0-4647-ABBE-2D5EDF37B937}" type="pres">
      <dgm:prSet presAssocID="{9D45689A-6DC3-4A03-B6FC-C16B19AAA1EC}" presName="spacer" presStyleCnt="0"/>
      <dgm:spPr/>
    </dgm:pt>
    <dgm:pt modelId="{DF6A79F1-8F5A-4AA1-BD4E-CB8CFE617A95}" type="pres">
      <dgm:prSet presAssocID="{15F38560-5011-4A70-906F-94697AAF1B3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9FFB864-3B6A-4A0B-BBF5-CD6135AAAAEF}" type="pres">
      <dgm:prSet presAssocID="{BE816AAE-1AA5-4580-807B-A0AA5BCA11EE}" presName="spacer" presStyleCnt="0"/>
      <dgm:spPr/>
    </dgm:pt>
    <dgm:pt modelId="{C36EBF9F-C67B-4B11-81F5-0DDCA61F6AF8}" type="pres">
      <dgm:prSet presAssocID="{592AF5AE-C01B-412C-BFC0-8B9DBB53E734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C78381D-5915-4FCC-80FA-D47278D37AF1}" srcId="{AD795534-B234-4F32-8CFF-72D7AA64C500}" destId="{15F38560-5011-4A70-906F-94697AAF1B37}" srcOrd="1" destOrd="0" parTransId="{79E03244-43D9-4B3D-9F53-6693EC4745A6}" sibTransId="{BE816AAE-1AA5-4580-807B-A0AA5BCA11EE}"/>
    <dgm:cxn modelId="{1506FC3A-E340-4B38-816D-309DE68A95C7}" srcId="{AD795534-B234-4F32-8CFF-72D7AA64C500}" destId="{592AF5AE-C01B-412C-BFC0-8B9DBB53E734}" srcOrd="2" destOrd="0" parTransId="{FAE6D1A1-3CD3-484B-83D2-A1E6BBE7FD40}" sibTransId="{96904190-1E1C-451A-A4E5-2759922510A3}"/>
    <dgm:cxn modelId="{8900985C-586A-4207-BF47-6E9ABE7F2C7D}" type="presOf" srcId="{197DEEDD-E529-4839-910D-3CC5C04C9E8A}" destId="{418CA2BB-D02F-4A7B-87C6-7C046102BCC7}" srcOrd="0" destOrd="0" presId="urn:microsoft.com/office/officeart/2005/8/layout/vList2"/>
    <dgm:cxn modelId="{A1471484-6E1A-4392-90E3-B77A853302AA}" type="presOf" srcId="{592AF5AE-C01B-412C-BFC0-8B9DBB53E734}" destId="{C36EBF9F-C67B-4B11-81F5-0DDCA61F6AF8}" srcOrd="0" destOrd="0" presId="urn:microsoft.com/office/officeart/2005/8/layout/vList2"/>
    <dgm:cxn modelId="{3D8E88B5-2B36-48A9-8003-BD9027BFDCCB}" type="presOf" srcId="{AD795534-B234-4F32-8CFF-72D7AA64C500}" destId="{C1B45AF9-491F-407B-AE13-3321F5E39D30}" srcOrd="0" destOrd="0" presId="urn:microsoft.com/office/officeart/2005/8/layout/vList2"/>
    <dgm:cxn modelId="{72A2B6B8-4DA2-4602-8158-6DBE192A7B02}" srcId="{AD795534-B234-4F32-8CFF-72D7AA64C500}" destId="{197DEEDD-E529-4839-910D-3CC5C04C9E8A}" srcOrd="0" destOrd="0" parTransId="{B9C8A532-7E8A-4BF4-B8B4-6FDFD98CC83C}" sibTransId="{9D45689A-6DC3-4A03-B6FC-C16B19AAA1EC}"/>
    <dgm:cxn modelId="{0FAD7BD8-BAD1-4551-B8F3-992ACC4F706C}" type="presOf" srcId="{15F38560-5011-4A70-906F-94697AAF1B37}" destId="{DF6A79F1-8F5A-4AA1-BD4E-CB8CFE617A95}" srcOrd="0" destOrd="0" presId="urn:microsoft.com/office/officeart/2005/8/layout/vList2"/>
    <dgm:cxn modelId="{B3C8BD9A-D549-4E08-984E-04993CB3F313}" type="presParOf" srcId="{C1B45AF9-491F-407B-AE13-3321F5E39D30}" destId="{418CA2BB-D02F-4A7B-87C6-7C046102BCC7}" srcOrd="0" destOrd="0" presId="urn:microsoft.com/office/officeart/2005/8/layout/vList2"/>
    <dgm:cxn modelId="{A26B7051-35D2-4261-A38B-352C6D478F21}" type="presParOf" srcId="{C1B45AF9-491F-407B-AE13-3321F5E39D30}" destId="{3D833996-BEF0-4647-ABBE-2D5EDF37B937}" srcOrd="1" destOrd="0" presId="urn:microsoft.com/office/officeart/2005/8/layout/vList2"/>
    <dgm:cxn modelId="{563A955E-2C80-48E4-8A4C-3BA1023BD469}" type="presParOf" srcId="{C1B45AF9-491F-407B-AE13-3321F5E39D30}" destId="{DF6A79F1-8F5A-4AA1-BD4E-CB8CFE617A95}" srcOrd="2" destOrd="0" presId="urn:microsoft.com/office/officeart/2005/8/layout/vList2"/>
    <dgm:cxn modelId="{1CD5F2DE-0B68-416F-816F-CA14D6D6E2D7}" type="presParOf" srcId="{C1B45AF9-491F-407B-AE13-3321F5E39D30}" destId="{29FFB864-3B6A-4A0B-BBF5-CD6135AAAAEF}" srcOrd="3" destOrd="0" presId="urn:microsoft.com/office/officeart/2005/8/layout/vList2"/>
    <dgm:cxn modelId="{679C8EA0-ABD9-4DF5-9E1C-ADD3D5AC3C97}" type="presParOf" srcId="{C1B45AF9-491F-407B-AE13-3321F5E39D30}" destId="{C36EBF9F-C67B-4B11-81F5-0DDCA61F6AF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C26AFA-DB76-4F5E-8A5C-31928403B0CE}">
      <dsp:nvSpPr>
        <dsp:cNvPr id="0" name=""/>
        <dsp:cNvSpPr/>
      </dsp:nvSpPr>
      <dsp:spPr>
        <a:xfrm>
          <a:off x="0" y="473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b="1" kern="1200"/>
            <a:t>Grafo Simples: </a:t>
          </a:r>
          <a:r>
            <a:rPr lang="pt-BR" sz="3000" kern="1200"/>
            <a:t>é um grafo que não possui laços nem arestas paralelas</a:t>
          </a:r>
          <a:endParaRPr lang="en-US" sz="3000" kern="1200"/>
        </a:p>
      </dsp:txBody>
      <dsp:txXfrm>
        <a:off x="58257" y="62991"/>
        <a:ext cx="10399086" cy="1076886"/>
      </dsp:txXfrm>
    </dsp:sp>
    <dsp:sp modelId="{0EAE1059-16A4-420E-9377-A8D4EFF8A866}">
      <dsp:nvSpPr>
        <dsp:cNvPr id="0" name=""/>
        <dsp:cNvSpPr/>
      </dsp:nvSpPr>
      <dsp:spPr>
        <a:xfrm>
          <a:off x="0" y="128453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b="1" kern="1200"/>
            <a:t>Grafo Dirigido: </a:t>
          </a:r>
          <a:r>
            <a:rPr lang="pt-BR" sz="3000" kern="1200"/>
            <a:t>um grafo onde as arestas possuem direção</a:t>
          </a:r>
          <a:endParaRPr lang="en-US" sz="3000" kern="1200"/>
        </a:p>
      </dsp:txBody>
      <dsp:txXfrm>
        <a:off x="58257" y="1342791"/>
        <a:ext cx="10399086" cy="1076886"/>
      </dsp:txXfrm>
    </dsp:sp>
    <dsp:sp modelId="{9E89F0EC-D5FC-4C3C-AEEB-CC17B05284C8}">
      <dsp:nvSpPr>
        <dsp:cNvPr id="0" name=""/>
        <dsp:cNvSpPr/>
      </dsp:nvSpPr>
      <dsp:spPr>
        <a:xfrm>
          <a:off x="0" y="2477933"/>
          <a:ext cx="10515600" cy="14593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 dirty="0"/>
            <a:t>Para cada grafo dirigido existe um grafo simples que é obtido removendo as direções das arestas e os </a:t>
          </a:r>
          <a:r>
            <a:rPr lang="pt-BR" sz="2300" i="1" kern="1200" dirty="0"/>
            <a:t>loops</a:t>
          </a:r>
          <a:r>
            <a:rPr lang="pt-BR" sz="2300" kern="1200" dirty="0"/>
            <a:t>.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300" kern="1200" dirty="0"/>
            <a:t>Já o grafo dirigido de um grafo não dirigido é obtido adicionando duas arestas {(</a:t>
          </a:r>
          <a:r>
            <a:rPr lang="pt-BR" sz="2300" kern="1200" dirty="0" err="1"/>
            <a:t>u,v</a:t>
          </a:r>
          <a:r>
            <a:rPr lang="pt-BR" sz="2300" kern="1200" dirty="0"/>
            <a:t>);(</a:t>
          </a:r>
          <a:r>
            <a:rPr lang="pt-BR" sz="2300" kern="1200" dirty="0" err="1"/>
            <a:t>v,u</a:t>
          </a:r>
          <a:r>
            <a:rPr lang="pt-BR" sz="2300" kern="1200" dirty="0"/>
            <a:t>)} para cada aresta do grafo não-dirigido.</a:t>
          </a:r>
          <a:endParaRPr lang="en-US" sz="2300" kern="1200" dirty="0"/>
        </a:p>
      </dsp:txBody>
      <dsp:txXfrm>
        <a:off x="0" y="2477933"/>
        <a:ext cx="10515600" cy="1459350"/>
      </dsp:txXfrm>
    </dsp:sp>
    <dsp:sp modelId="{4145EF3D-26D0-4BBC-B98A-A276AEABFF8C}">
      <dsp:nvSpPr>
        <dsp:cNvPr id="0" name=""/>
        <dsp:cNvSpPr/>
      </dsp:nvSpPr>
      <dsp:spPr>
        <a:xfrm>
          <a:off x="0" y="3937284"/>
          <a:ext cx="10515600" cy="11934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b="1" kern="1200"/>
            <a:t>Grafo ponderado: </a:t>
          </a:r>
          <a:r>
            <a:rPr lang="pt-BR" sz="3000" kern="1200"/>
            <a:t>é um grafo que possui pesos associados as arestas e/ou vértices. </a:t>
          </a:r>
          <a:endParaRPr lang="en-US" sz="3000" kern="1200"/>
        </a:p>
      </dsp:txBody>
      <dsp:txXfrm>
        <a:off x="58257" y="3995541"/>
        <a:ext cx="10399086" cy="10768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F323C3-5AAE-4561-B145-C1DD1BDF39D8}">
      <dsp:nvSpPr>
        <dsp:cNvPr id="0" name=""/>
        <dsp:cNvSpPr/>
      </dsp:nvSpPr>
      <dsp:spPr>
        <a:xfrm>
          <a:off x="0" y="10865"/>
          <a:ext cx="11021291" cy="1104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/>
            <a:t>As definições a seguir consideram que G é um grafo não orientado, com mais de um vértice.</a:t>
          </a:r>
          <a:endParaRPr lang="en-US" sz="2800" kern="1200"/>
        </a:p>
      </dsp:txBody>
      <dsp:txXfrm>
        <a:off x="53916" y="64781"/>
        <a:ext cx="10913459" cy="996648"/>
      </dsp:txXfrm>
    </dsp:sp>
    <dsp:sp modelId="{95433A12-0020-4CC1-8AD8-A777357F043B}">
      <dsp:nvSpPr>
        <dsp:cNvPr id="0" name=""/>
        <dsp:cNvSpPr/>
      </dsp:nvSpPr>
      <dsp:spPr>
        <a:xfrm>
          <a:off x="0" y="1207505"/>
          <a:ext cx="11021291" cy="1104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b="1" kern="1200"/>
            <a:t>Caminho</a:t>
          </a:r>
          <a:r>
            <a:rPr lang="pt-BR" sz="2800" kern="1200"/>
            <a:t> </a:t>
          </a:r>
          <a:r>
            <a:rPr lang="pt-BR" sz="2800" b="1" kern="1200"/>
            <a:t>(walk)</a:t>
          </a:r>
          <a:r>
            <a:rPr lang="pt-BR" sz="2800" kern="1200"/>
            <a:t>: Um caminho de </a:t>
          </a:r>
          <a:r>
            <a:rPr lang="pt-BR" sz="2800" i="1" kern="1200"/>
            <a:t>v </a:t>
          </a:r>
          <a:r>
            <a:rPr lang="pt-BR" sz="2800" kern="1200"/>
            <a:t>para </a:t>
          </a:r>
          <a:r>
            <a:rPr lang="pt-BR" sz="2800" i="1" kern="1200"/>
            <a:t>w</a:t>
          </a:r>
          <a:r>
            <a:rPr lang="pt-BR" sz="2800" kern="1200"/>
            <a:t> é uma sequência alternada de vértices e arestas adjacentes de G. </a:t>
          </a:r>
          <a:endParaRPr lang="en-US" sz="2800" kern="1200"/>
        </a:p>
      </dsp:txBody>
      <dsp:txXfrm>
        <a:off x="53916" y="1261421"/>
        <a:ext cx="10913459" cy="996648"/>
      </dsp:txXfrm>
    </dsp:sp>
    <dsp:sp modelId="{127BAD9D-DEDC-4E28-95FD-DA5B5B116A8F}">
      <dsp:nvSpPr>
        <dsp:cNvPr id="0" name=""/>
        <dsp:cNvSpPr/>
      </dsp:nvSpPr>
      <dsp:spPr>
        <a:xfrm>
          <a:off x="0" y="2311985"/>
          <a:ext cx="11021291" cy="529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9926" tIns="30480" rIns="170688" bIns="3048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2400" i="1" kern="1200"/>
            <a:t>(v =)v</a:t>
          </a:r>
          <a:r>
            <a:rPr lang="pt-BR" sz="2400" i="1" kern="1200" baseline="-25000"/>
            <a:t>0</a:t>
          </a:r>
          <a:r>
            <a:rPr lang="pt-BR" sz="2400" i="1" kern="1200"/>
            <a:t>e</a:t>
          </a:r>
          <a:r>
            <a:rPr lang="pt-BR" sz="2400" i="1" kern="1200" baseline="-25000"/>
            <a:t>1</a:t>
          </a:r>
          <a:r>
            <a:rPr lang="pt-BR" sz="2400" i="1" kern="1200"/>
            <a:t>v</a:t>
          </a:r>
          <a:r>
            <a:rPr lang="pt-BR" sz="2400" i="1" kern="1200" baseline="-25000"/>
            <a:t>1</a:t>
          </a:r>
          <a:r>
            <a:rPr lang="pt-BR" sz="2400" i="1" kern="1200"/>
            <a:t>e</a:t>
          </a:r>
          <a:r>
            <a:rPr lang="pt-BR" sz="2400" i="1" kern="1200" baseline="-25000"/>
            <a:t>2</a:t>
          </a:r>
          <a:r>
            <a:rPr lang="pt-BR" sz="2400" i="1" kern="1200"/>
            <a:t>v</a:t>
          </a:r>
          <a:r>
            <a:rPr lang="pt-BR" sz="2400" i="1" kern="1200" baseline="-25000"/>
            <a:t>2</a:t>
          </a:r>
          <a:r>
            <a:rPr lang="pt-BR" sz="2400" i="1" kern="1200"/>
            <a:t> . . . v</a:t>
          </a:r>
          <a:r>
            <a:rPr lang="pt-BR" sz="2400" i="1" kern="1200" baseline="-25000"/>
            <a:t>n−1</a:t>
          </a:r>
          <a:r>
            <a:rPr lang="pt-BR" sz="2400" i="1" kern="1200"/>
            <a:t>e</a:t>
          </a:r>
          <a:r>
            <a:rPr lang="pt-BR" sz="2400" i="1" kern="1200" baseline="-25000"/>
            <a:t>n</a:t>
          </a:r>
          <a:r>
            <a:rPr lang="pt-BR" sz="2400" i="1" kern="1200"/>
            <a:t>v</a:t>
          </a:r>
          <a:r>
            <a:rPr lang="pt-BR" sz="2400" i="1" kern="1200" baseline="-25000"/>
            <a:t>n</a:t>
          </a:r>
          <a:r>
            <a:rPr lang="pt-BR" sz="2400" i="1" kern="1200"/>
            <a:t>(= w)</a:t>
          </a:r>
          <a:endParaRPr lang="en-US" sz="2400" kern="1200"/>
        </a:p>
      </dsp:txBody>
      <dsp:txXfrm>
        <a:off x="0" y="2311985"/>
        <a:ext cx="11021291" cy="529920"/>
      </dsp:txXfrm>
    </dsp:sp>
    <dsp:sp modelId="{CBD2154E-3261-449D-9EB3-7CB8B3E02B81}">
      <dsp:nvSpPr>
        <dsp:cNvPr id="0" name=""/>
        <dsp:cNvSpPr/>
      </dsp:nvSpPr>
      <dsp:spPr>
        <a:xfrm>
          <a:off x="0" y="2841905"/>
          <a:ext cx="11021291" cy="1104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/>
            <a:t>No caso de arestas múltiplas, deve-se indicar qual delas está sendo usada</a:t>
          </a:r>
          <a:endParaRPr lang="en-US" sz="2800" kern="1200"/>
        </a:p>
      </dsp:txBody>
      <dsp:txXfrm>
        <a:off x="53916" y="2895821"/>
        <a:ext cx="10913459" cy="996648"/>
      </dsp:txXfrm>
    </dsp:sp>
    <dsp:sp modelId="{4699E52C-F741-4767-A4D0-7454A2B53D2B}">
      <dsp:nvSpPr>
        <dsp:cNvPr id="0" name=""/>
        <dsp:cNvSpPr/>
      </dsp:nvSpPr>
      <dsp:spPr>
        <a:xfrm>
          <a:off x="0" y="4038545"/>
          <a:ext cx="11021291" cy="11044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800" kern="1200"/>
            <a:t>Vértices</a:t>
          </a:r>
          <a:r>
            <a:rPr lang="pt-BR" sz="2800" i="1" kern="1200"/>
            <a:t>  v</a:t>
          </a:r>
          <a:r>
            <a:rPr lang="pt-BR" sz="2800" i="1" kern="1200" baseline="-25000"/>
            <a:t>0 </a:t>
          </a:r>
          <a:r>
            <a:rPr lang="pt-BR" sz="2800" i="1" kern="1200"/>
            <a:t> e v</a:t>
          </a:r>
          <a:r>
            <a:rPr lang="pt-BR" sz="2800" i="1" kern="1200" baseline="-25000"/>
            <a:t>n </a:t>
          </a:r>
          <a:r>
            <a:rPr lang="pt-BR" sz="2800" kern="1200"/>
            <a:t>são extremidades do caminho</a:t>
          </a:r>
          <a:endParaRPr lang="en-US" sz="2800" kern="1200"/>
        </a:p>
      </dsp:txBody>
      <dsp:txXfrm>
        <a:off x="53916" y="4092461"/>
        <a:ext cx="10913459" cy="99664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1AFE2B-0609-44CC-A38B-E9D3180FA7FC}">
      <dsp:nvSpPr>
        <dsp:cNvPr id="0" name=""/>
        <dsp:cNvSpPr/>
      </dsp:nvSpPr>
      <dsp:spPr>
        <a:xfrm>
          <a:off x="0" y="2253437"/>
          <a:ext cx="7240146" cy="133087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/>
            <a:t>Tamanho (comprimento) do caminho: número de arestas do mesmo, ou seja, número de vértices menos 1.</a:t>
          </a:r>
          <a:endParaRPr lang="en-US" sz="2400" kern="1200"/>
        </a:p>
      </dsp:txBody>
      <dsp:txXfrm>
        <a:off x="64968" y="2318405"/>
        <a:ext cx="7110210" cy="1200939"/>
      </dsp:txXfrm>
    </dsp:sp>
    <dsp:sp modelId="{D6A0DD79-AF6D-4D27-8D53-1208009DB821}">
      <dsp:nvSpPr>
        <dsp:cNvPr id="0" name=""/>
        <dsp:cNvSpPr/>
      </dsp:nvSpPr>
      <dsp:spPr>
        <a:xfrm>
          <a:off x="0" y="3763420"/>
          <a:ext cx="7240146" cy="1330875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/>
            <a:t>Caminho trivial</a:t>
          </a:r>
          <a:r>
            <a:rPr lang="pt-BR" sz="2400" kern="1200"/>
            <a:t> de v para v consiste apenas do vértice v</a:t>
          </a:r>
          <a:endParaRPr lang="en-US" sz="2400" kern="1200"/>
        </a:p>
      </dsp:txBody>
      <dsp:txXfrm>
        <a:off x="64968" y="3828388"/>
        <a:ext cx="7110210" cy="120093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C587E8-3A8A-4E62-97E1-9A40D37B8E9A}">
      <dsp:nvSpPr>
        <dsp:cNvPr id="0" name=""/>
        <dsp:cNvSpPr/>
      </dsp:nvSpPr>
      <dsp:spPr>
        <a:xfrm>
          <a:off x="0" y="1038"/>
          <a:ext cx="7240146" cy="117699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Caminho Fechado ou ciclo (</a:t>
          </a:r>
          <a:r>
            <a:rPr lang="pt-BR" sz="2400" b="1" kern="1200" dirty="0" err="1"/>
            <a:t>closed</a:t>
          </a:r>
          <a:r>
            <a:rPr lang="pt-BR" sz="2400" b="1" kern="1200" dirty="0"/>
            <a:t> Walk): </a:t>
          </a:r>
          <a:r>
            <a:rPr lang="pt-BR" sz="2400" b="0" kern="1200" dirty="0"/>
            <a:t>caminho que começa e termina no mesmo vértice</a:t>
          </a:r>
          <a:endParaRPr lang="en-US" sz="2400" b="1" kern="1200" dirty="0"/>
        </a:p>
      </dsp:txBody>
      <dsp:txXfrm>
        <a:off x="57456" y="58494"/>
        <a:ext cx="7125234" cy="1062086"/>
      </dsp:txXfrm>
    </dsp:sp>
    <dsp:sp modelId="{0E5BFD51-3F48-4C51-B5CF-9CA2100B0D10}">
      <dsp:nvSpPr>
        <dsp:cNvPr id="0" name=""/>
        <dsp:cNvSpPr/>
      </dsp:nvSpPr>
      <dsp:spPr>
        <a:xfrm>
          <a:off x="0" y="1192169"/>
          <a:ext cx="7240146" cy="1176998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Trajeto (path): </a:t>
          </a:r>
          <a:r>
            <a:rPr lang="pt-BR" sz="2400" b="0" kern="1200" dirty="0"/>
            <a:t>caminho sem arestas repetidas</a:t>
          </a:r>
          <a:r>
            <a:rPr lang="pt-BR" sz="2400" kern="1200" dirty="0"/>
            <a:t>. </a:t>
          </a:r>
          <a:endParaRPr lang="en-US" sz="2400" kern="1200" dirty="0"/>
        </a:p>
      </dsp:txBody>
      <dsp:txXfrm>
        <a:off x="57456" y="1249625"/>
        <a:ext cx="7125234" cy="1062086"/>
      </dsp:txXfrm>
    </dsp:sp>
    <dsp:sp modelId="{F8C15A4F-2AC8-4147-AE8F-AFBD6FE4636E}">
      <dsp:nvSpPr>
        <dsp:cNvPr id="0" name=""/>
        <dsp:cNvSpPr/>
      </dsp:nvSpPr>
      <dsp:spPr>
        <a:xfrm>
          <a:off x="0" y="2383300"/>
          <a:ext cx="7240146" cy="1176998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Trajeto simples (</a:t>
          </a:r>
          <a:r>
            <a:rPr lang="pt-BR" sz="2400" b="1" kern="1200" dirty="0" err="1"/>
            <a:t>simple</a:t>
          </a:r>
          <a:r>
            <a:rPr lang="pt-BR" sz="2400" b="1" kern="1200" dirty="0"/>
            <a:t> path):</a:t>
          </a:r>
          <a:r>
            <a:rPr lang="pt-BR" sz="2400" b="0" kern="1200" dirty="0"/>
            <a:t> caminho de sem arestas e vértices repetidos.</a:t>
          </a:r>
          <a:endParaRPr lang="en-US" sz="2400" b="1" kern="1200" dirty="0"/>
        </a:p>
      </dsp:txBody>
      <dsp:txXfrm>
        <a:off x="57456" y="2440756"/>
        <a:ext cx="7125234" cy="1062086"/>
      </dsp:txXfrm>
    </dsp:sp>
    <dsp:sp modelId="{44980B6D-6E2C-40FF-8808-112C5F02F0D8}">
      <dsp:nvSpPr>
        <dsp:cNvPr id="0" name=""/>
        <dsp:cNvSpPr/>
      </dsp:nvSpPr>
      <dsp:spPr>
        <a:xfrm>
          <a:off x="0" y="3574431"/>
          <a:ext cx="7240146" cy="1176998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Circuito:</a:t>
          </a:r>
          <a:r>
            <a:rPr lang="pt-BR" sz="2400" b="0" kern="1200" dirty="0"/>
            <a:t> trajeto fechado, ou seja, um caminho onde não há aresta repetida e os vértices inicial e final são idênticos</a:t>
          </a:r>
          <a:endParaRPr lang="en-US" sz="2400" b="1" kern="1200" dirty="0"/>
        </a:p>
      </dsp:txBody>
      <dsp:txXfrm>
        <a:off x="57456" y="3631887"/>
        <a:ext cx="7125234" cy="1062086"/>
      </dsp:txXfrm>
    </dsp:sp>
    <dsp:sp modelId="{EE1AFE2B-0609-44CC-A38B-E9D3180FA7FC}">
      <dsp:nvSpPr>
        <dsp:cNvPr id="0" name=""/>
        <dsp:cNvSpPr/>
      </dsp:nvSpPr>
      <dsp:spPr>
        <a:xfrm>
          <a:off x="0" y="4765563"/>
          <a:ext cx="7240146" cy="1176998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b="1" kern="1200" dirty="0"/>
            <a:t>Circuito simples:</a:t>
          </a:r>
          <a:r>
            <a:rPr lang="pt-BR" sz="2400" b="0" kern="1200" dirty="0"/>
            <a:t> trajeto fechado, ou seja, um caminho onde não há arestas e vértices repetidos, exceto os vértices inicial e final que são idênticos</a:t>
          </a:r>
          <a:endParaRPr lang="en-US" sz="2400" b="1" kern="1200" dirty="0"/>
        </a:p>
      </dsp:txBody>
      <dsp:txXfrm>
        <a:off x="57456" y="4823019"/>
        <a:ext cx="7125234" cy="106208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E6E60E-FD09-4CED-8BDE-766591B519D3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5F5F6E-7755-4AEA-A67C-6B8508DCB471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/>
            <a:t>Encontra os caminhos mais curtos de acordo com a distância a uma dada fonte</a:t>
          </a:r>
          <a:endParaRPr lang="en-US" sz="2900" kern="1200" dirty="0"/>
        </a:p>
      </dsp:txBody>
      <dsp:txXfrm>
        <a:off x="0" y="2124"/>
        <a:ext cx="10515600" cy="1449029"/>
      </dsp:txXfrm>
    </dsp:sp>
    <dsp:sp modelId="{B6608B52-4F24-4A18-939A-E2EE7156E086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0C6EC7-72CF-4DA9-94C0-7D9B63ABDB41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/>
            <a:t>Primeiro, encontra o caminho mais curto da fonte ao vértice mais próximo e assim por diante.</a:t>
          </a:r>
          <a:endParaRPr lang="en-US" sz="2900" kern="1200" dirty="0"/>
        </a:p>
      </dsp:txBody>
      <dsp:txXfrm>
        <a:off x="0" y="1451154"/>
        <a:ext cx="10515600" cy="1449029"/>
      </dsp:txXfrm>
    </dsp:sp>
    <dsp:sp modelId="{E6E0991D-CF65-4E51-BAEC-2A4C5E67855E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31471A-7148-4D07-9EF8-4CF278BD50B3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900" kern="1200" dirty="0"/>
            <a:t>Em geral, antes da i-</a:t>
          </a:r>
          <a:r>
            <a:rPr lang="pt-BR" sz="2900" kern="1200" dirty="0" err="1"/>
            <a:t>ésima</a:t>
          </a:r>
          <a:r>
            <a:rPr lang="pt-BR" sz="2900" kern="1200" dirty="0"/>
            <a:t> iteração iniciar, o algoritmo já encontrou os menores caminhos para os outros i-1 vértices próximos da fonte</a:t>
          </a:r>
          <a:endParaRPr lang="en-US" sz="2900" kern="1200" dirty="0"/>
        </a:p>
      </dsp:txBody>
      <dsp:txXfrm>
        <a:off x="0" y="2900183"/>
        <a:ext cx="10515600" cy="14490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8CA2BB-D02F-4A7B-87C6-7C046102BCC7}">
      <dsp:nvSpPr>
        <dsp:cNvPr id="0" name=""/>
        <dsp:cNvSpPr/>
      </dsp:nvSpPr>
      <dsp:spPr>
        <a:xfrm>
          <a:off x="0" y="386095"/>
          <a:ext cx="6177516" cy="13197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A eficiência do algoritmo de </a:t>
          </a:r>
          <a:r>
            <a:rPr lang="pt-BR" sz="2400" kern="1200" dirty="0" err="1"/>
            <a:t>Dijkstra</a:t>
          </a:r>
          <a:r>
            <a:rPr lang="pt-BR" sz="2400" kern="1200" dirty="0"/>
            <a:t> depende das estruturas de dados usadas na implementação da fila de prioridade e do grafo</a:t>
          </a:r>
          <a:endParaRPr lang="en-US" sz="2400" kern="1200" dirty="0"/>
        </a:p>
      </dsp:txBody>
      <dsp:txXfrm>
        <a:off x="64425" y="450520"/>
        <a:ext cx="6048666" cy="1190909"/>
      </dsp:txXfrm>
    </dsp:sp>
    <dsp:sp modelId="{DF6A79F1-8F5A-4AA1-BD4E-CB8CFE617A95}">
      <dsp:nvSpPr>
        <dsp:cNvPr id="0" name=""/>
        <dsp:cNvSpPr/>
      </dsp:nvSpPr>
      <dsp:spPr>
        <a:xfrm>
          <a:off x="0" y="1774975"/>
          <a:ext cx="6177516" cy="1319759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Se forem uma matriz de pesos e um arranjo não ordenado respectivamente : O (|V|</a:t>
          </a:r>
          <a:r>
            <a:rPr lang="pt-BR" sz="2400" kern="1200" baseline="30000" dirty="0"/>
            <a:t>2</a:t>
          </a:r>
          <a:r>
            <a:rPr lang="pt-BR" sz="2400" kern="1200" dirty="0"/>
            <a:t>)</a:t>
          </a:r>
          <a:endParaRPr lang="en-US" sz="2400" kern="1200" dirty="0"/>
        </a:p>
      </dsp:txBody>
      <dsp:txXfrm>
        <a:off x="64425" y="1839400"/>
        <a:ext cx="6048666" cy="1190909"/>
      </dsp:txXfrm>
    </dsp:sp>
    <dsp:sp modelId="{C36EBF9F-C67B-4B11-81F5-0DDCA61F6AF8}">
      <dsp:nvSpPr>
        <dsp:cNvPr id="0" name=""/>
        <dsp:cNvSpPr/>
      </dsp:nvSpPr>
      <dsp:spPr>
        <a:xfrm>
          <a:off x="0" y="3163855"/>
          <a:ext cx="6177516" cy="131975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400" kern="1200" dirty="0"/>
            <a:t>Se forem uma matriz de adjacência e um </a:t>
          </a:r>
          <a:r>
            <a:rPr lang="pt-BR" sz="2400" kern="1200" dirty="0" err="1"/>
            <a:t>min</a:t>
          </a:r>
          <a:r>
            <a:rPr lang="pt-BR" sz="2400" kern="1200" baseline="-25000" dirty="0" err="1"/>
            <a:t>heap</a:t>
          </a:r>
          <a:r>
            <a:rPr lang="pt-BR" sz="2400" kern="1200" dirty="0"/>
            <a:t>: O(|E| log |V|)</a:t>
          </a:r>
          <a:endParaRPr lang="en-US" sz="2400" kern="1200" dirty="0"/>
        </a:p>
      </dsp:txBody>
      <dsp:txXfrm>
        <a:off x="64425" y="3228280"/>
        <a:ext cx="6048666" cy="1190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47FD1-E394-C0EF-28B2-833A19D7B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202162-A7A1-79E6-8F85-04BD852F29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5CA5D84-E9C8-478F-B122-BDE0D7056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C72E518-C232-9E0B-A826-5212AAE47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2D1692-0075-FFB6-9D2C-421DF8D5F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9420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F5C032-1726-DCBC-772A-BB5B9BA01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BC57BD3-1F00-69E5-6698-5491D554D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B51583-4102-FC54-B01E-A20D916E4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06306C-05A3-3977-639C-B4634ED3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1140C2A-8A74-C0F8-8F61-7C7A1AEAB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743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87FBC99-9CC2-9A42-CC47-AE776D2C27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E6EB648-894F-34FC-89BE-D96B0BF80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3539C0-2C74-C562-D05B-381058F68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9B9C3A-42BA-276D-C18B-8F2ADE459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D507640-A968-AF74-F1A9-42AEF99DA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9453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2D814C-5A34-5DE7-BE9D-5A8C493C7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CCA7E6-E1D1-29D5-9876-090DED3D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9AD9AA3-9A89-83A5-D7CC-860FA32F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23B4D4-A93D-E311-E42C-A4C3587B7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8900FB-DCDB-26E2-6CE0-7F79A6BB0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9367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94198F-D255-9809-39D6-3AFA1A5EA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7C34BCA-FA07-8579-C81C-774A4A0B3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6C8C6C-9FDF-98D1-99BA-9410C8D94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769E37-49C1-1CB6-5E33-8E4853E15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CF2473-989F-B12D-7C0B-2A81F7E3F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0457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EC9D1F-4073-1C02-9EBB-BF94E9B24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C46C70-19E6-9CC5-7478-A09245EC27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00A9137-86C7-2CC4-9493-CBF0A6740E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AB17CA-3B30-41FE-3ED9-70A0373B0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79467AD-AB6C-8A36-E15D-0A79C8857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B9A006-D1F4-ADE5-5FA4-08B5B22F9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6070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9EC7BB-BEF0-8547-E335-4A6C697FA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F1972DA-8011-3F15-6F33-28E6FA7FE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16F8801-558E-79B8-1DE7-2070F1EDD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EB4F2F1-0EA3-ED7C-9327-1164F10576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AD85F38-06FE-059F-1092-A70938B105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71112E2-A30D-D0A6-3DDA-80BCD0B81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E8BCE5C-65BE-C2A7-51A0-E2803E293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02785CC-F85F-016D-326B-FA82F593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2198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3FB3D1-6DD8-8B37-8B31-A5AB3AFDE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D8F737F-F899-E7D3-E013-93F96073F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E1C1BB2-7170-4E73-617E-595C83262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2AA3AA4-D461-36FD-1D02-E84AD5E4D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295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C9C4652-82CE-61EF-96CD-7C728541C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926FC62-9D3A-E6DB-BB8F-AF8D062BD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36ED920-8BD6-D84E-3899-5E38CF62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9842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0562ED-A7E6-CCF4-2C2E-8F5340E06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8D5864-5DBB-69AB-3C11-870025960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79A3BEB-9CB3-5DED-77C7-1630A803CF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050462C-F44E-37F7-43CB-A24044A49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A35B10-6322-6A65-9945-8788900A9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B790FEA-1EFB-A7FB-7AF1-505E9A91D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20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704B2-977D-D010-5119-11B855E1B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6F92E93-BFFA-473D-DC19-9EA44BE711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6A12FB-8BBB-820E-682E-606C53874C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C40CD08-C829-868D-4E66-82BB344E1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6ACD22-30E9-32A6-DA74-628250245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CFDE61-1C17-243F-F2DB-E3554DB8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682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45F85C3-5DF1-E033-F4A6-EE9992E26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A1772-34B3-3711-F991-0CB46E0CC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46B295-A71C-9DF7-799F-69D3E4535A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916D3-AC69-4979-A53B-694A648E52F2}" type="datetimeFigureOut">
              <a:rPr lang="pt-BR" smtClean="0"/>
              <a:t>15/05/2023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E5B33B-525D-EDAA-94E3-EFDC6CDDE9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577E2F-647B-7372-0800-7723714EE7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63741-A78F-4AC6-BCF0-A00FC681924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0201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Molécula Circulante">
            <a:extLst>
              <a:ext uri="{FF2B5EF4-FFF2-40B4-BE49-F238E27FC236}">
                <a16:creationId xmlns:a16="http://schemas.microsoft.com/office/drawing/2014/main" id="{73A374B1-DE19-ECD3-71AE-34C1F1A383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3C6E57-DA3F-7DD7-FB3F-43ACFD4F5E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pt-BR" sz="5200">
                <a:solidFill>
                  <a:srgbClr val="FFFFFF"/>
                </a:solidFill>
              </a:rPr>
              <a:t>Algoritmos e Estruturas de Dados 2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12B39D-E0BF-656A-54ED-16B044EC8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pt-BR">
                <a:solidFill>
                  <a:srgbClr val="FFFFFF"/>
                </a:solidFill>
              </a:rPr>
              <a:t>Conceitos de grafos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18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B9CCE6-5CC5-46CC-AFCC-6897CE98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pt-BR" sz="4800"/>
              <a:t>Grafo orientado fortemente conexo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DDF2D67-FB26-457C-9DF5-647EF4A27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95" y="3557793"/>
            <a:ext cx="5150277" cy="1648088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FDDD77F-2467-4DBC-A446-6E5AD29FF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429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pt-BR" dirty="0"/>
              <a:t>Um grafo orientado é dito fortemente conexo quando existe um caminho entre cada par de vértice (</a:t>
            </a:r>
            <a:r>
              <a:rPr lang="pt-BR" dirty="0" err="1"/>
              <a:t>x,y</a:t>
            </a:r>
            <a:r>
              <a:rPr lang="pt-BR" dirty="0"/>
              <a:t>) e (</a:t>
            </a:r>
            <a:r>
              <a:rPr lang="pt-BR" dirty="0" err="1"/>
              <a:t>y,x</a:t>
            </a:r>
            <a:r>
              <a:rPr lang="pt-BR" dirty="0"/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28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9133725-F4DD-4BA1-9A47-CE51C4696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>
                <a:latin typeface="+mj-lt"/>
                <a:ea typeface="+mj-ea"/>
                <a:cs typeface="+mj-cs"/>
              </a:rPr>
              <a:t>Componente Conexa</a:t>
            </a:r>
          </a:p>
        </p:txBody>
      </p:sp>
      <p:sp>
        <p:nvSpPr>
          <p:cNvPr id="2057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E9A44A-B790-4BB1-A6D9-44E9EA3D0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kern="1200" dirty="0">
                <a:latin typeface="+mn-lt"/>
                <a:ea typeface="+mn-ea"/>
                <a:cs typeface="+mn-cs"/>
              </a:rPr>
              <a:t>Uma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componente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conexa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corresponde</a:t>
            </a:r>
            <a:r>
              <a:rPr lang="en-US" kern="1200" dirty="0">
                <a:latin typeface="+mn-lt"/>
                <a:ea typeface="+mn-ea"/>
                <a:cs typeface="+mn-cs"/>
              </a:rPr>
              <a:t> a um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subgrafo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conexo</a:t>
            </a:r>
            <a:r>
              <a:rPr lang="en-US" kern="1200" dirty="0">
                <a:latin typeface="+mn-lt"/>
                <a:ea typeface="+mn-ea"/>
                <a:cs typeface="+mn-cs"/>
              </a:rPr>
              <a:t> maximal</a:t>
            </a:r>
          </a:p>
        </p:txBody>
      </p:sp>
      <p:pic>
        <p:nvPicPr>
          <p:cNvPr id="2050" name="Picture 2" descr="Componentes fortes">
            <a:extLst>
              <a:ext uri="{FF2B5EF4-FFF2-40B4-BE49-F238E27FC236}">
                <a16:creationId xmlns:a16="http://schemas.microsoft.com/office/drawing/2014/main" id="{5BD63425-3BE4-4150-A584-E2478072E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189455"/>
            <a:ext cx="6903720" cy="4479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0664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DE20F97-BA4A-43FE-B241-C3EC29084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pt-BR" sz="3800"/>
              <a:t>Quantidade de grafos distintos com </a:t>
            </a:r>
            <a:r>
              <a:rPr lang="pt-BR" sz="3800" i="1"/>
              <a:t>n</a:t>
            </a:r>
            <a:r>
              <a:rPr lang="pt-BR" sz="3800"/>
              <a:t> vértices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61E6BCFD-5465-4D9E-A91E-E2CBB6DF620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93660" y="2599509"/>
                <a:ext cx="10143668" cy="3435531"/>
              </a:xfrm>
            </p:spPr>
            <p:txBody>
              <a:bodyPr anchor="ctr">
                <a:normAutofit/>
              </a:bodyPr>
              <a:lstStyle/>
              <a:p>
                <a:r>
                  <a:rPr lang="pt-BR" dirty="0"/>
                  <a:t>O número total de grafos distintos com </a:t>
                </a:r>
                <a:r>
                  <a:rPr lang="pt-BR" i="1" dirty="0"/>
                  <a:t>n</a:t>
                </a:r>
                <a:r>
                  <a:rPr lang="pt-BR" dirty="0"/>
                  <a:t> vértices (|V |) é: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b="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p>
                                <m:r>
                                  <a:rPr lang="pt-BR" b="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pt-BR" b="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pt-BR" b="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pt-BR" b="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pt-BR" dirty="0"/>
                  <a:t>, que representa a quantidade de maneiras diferentes de escolher um subconjunto do total de arestas de um grafo completo.</a:t>
                </a:r>
              </a:p>
            </p:txBody>
          </p:sp>
        </mc:Choice>
        <mc:Fallback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61E6BCFD-5465-4D9E-A91E-E2CBB6DF62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93660" y="2599509"/>
                <a:ext cx="10143668" cy="3435531"/>
              </a:xfrm>
              <a:blipFill>
                <a:blip r:embed="rId2"/>
                <a:stretch>
                  <a:fillRect l="-108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0319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D4DDCE-FB7B-4FD5-8EDB-F1A8F499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3000"/>
              <a:t>Exemplo: quantos grafos distintos de 3 vértices existem?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9FB03325-F625-428A-A5AE-55E422EB1C2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30936" y="2807208"/>
                <a:ext cx="4023360" cy="3658430"/>
              </a:xfrm>
            </p:spPr>
            <p:txBody>
              <a:bodyPr anchor="t">
                <a:normAutofit/>
              </a:bodyPr>
              <a:lstStyle/>
              <a:p>
                <a:r>
                  <a:rPr lang="pt-BR" dirty="0"/>
                  <a:t>Um grafo com 3 vértices v</a:t>
                </a:r>
                <a:r>
                  <a:rPr lang="pt-BR" baseline="-25000" dirty="0"/>
                  <a:t>1</a:t>
                </a:r>
                <a:r>
                  <a:rPr lang="pt-BR" dirty="0"/>
                  <a:t>, v</a:t>
                </a:r>
                <a:r>
                  <a:rPr lang="pt-BR" baseline="-25000" dirty="0"/>
                  <a:t>2</a:t>
                </a:r>
                <a:r>
                  <a:rPr lang="pt-BR" dirty="0"/>
                  <a:t> e v</a:t>
                </a:r>
                <a:r>
                  <a:rPr lang="pt-BR" baseline="-25000" dirty="0"/>
                  <a:t>3</a:t>
                </a:r>
                <a:r>
                  <a:rPr lang="pt-BR" dirty="0"/>
                  <a:t> possui no máximo 3 arestas, ou seja, E = {v</a:t>
                </a:r>
                <a:r>
                  <a:rPr lang="pt-BR" baseline="-25000" dirty="0"/>
                  <a:t>1</a:t>
                </a:r>
                <a:r>
                  <a:rPr lang="pt-BR" dirty="0"/>
                  <a:t>v</a:t>
                </a:r>
                <a:r>
                  <a:rPr lang="pt-BR" baseline="-25000" dirty="0"/>
                  <a:t>2</a:t>
                </a:r>
                <a:r>
                  <a:rPr lang="pt-BR" dirty="0"/>
                  <a:t>, v</a:t>
                </a:r>
                <a:r>
                  <a:rPr lang="pt-BR" baseline="-25000" dirty="0"/>
                  <a:t>1</a:t>
                </a:r>
                <a:r>
                  <a:rPr lang="pt-BR" dirty="0"/>
                  <a:t>v</a:t>
                </a:r>
                <a:r>
                  <a:rPr lang="pt-BR" baseline="-25000" dirty="0"/>
                  <a:t>3</a:t>
                </a:r>
                <a:r>
                  <a:rPr lang="pt-BR" dirty="0"/>
                  <a:t>, v</a:t>
                </a:r>
                <a:r>
                  <a:rPr lang="pt-BR" baseline="-25000" dirty="0"/>
                  <a:t>2</a:t>
                </a:r>
                <a:r>
                  <a:rPr lang="pt-BR" dirty="0"/>
                  <a:t>v</a:t>
                </a:r>
                <a:r>
                  <a:rPr lang="pt-BR" baseline="-25000" dirty="0"/>
                  <a:t>3</a:t>
                </a:r>
                <a:r>
                  <a:rPr lang="pt-BR" dirty="0"/>
                  <a:t>}.</a:t>
                </a:r>
              </a:p>
              <a:p>
                <a:r>
                  <a:rPr lang="pt-BR" dirty="0"/>
                  <a:t>Aplicando a fórmula anterior temos: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pt-BR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pt-BR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pt-BR" b="0" i="1">
                                    <a:latin typeface="Cambria Math" panose="02040503050406030204" pitchFamily="18" charset="0"/>
                                  </a:rPr>
                                  <m:t>3</m:t>
                                </m:r>
                              </m:e>
                              <m:sup>
                                <m:r>
                                  <a:rPr lang="pt-BR" b="0" i="1">
                                    <a:latin typeface="Cambria Math" panose="02040503050406030204" pitchFamily="18" charset="0"/>
                                  </a:rPr>
                                  <m:t>2 </m:t>
                                </m:r>
                              </m:sup>
                            </m:sSup>
                            <m:r>
                              <a:rPr lang="pt-BR" b="0" i="1">
                                <a:latin typeface="Cambria Math" panose="02040503050406030204" pitchFamily="18" charset="0"/>
                              </a:rPr>
                              <m:t>−3</m:t>
                            </m:r>
                          </m:num>
                          <m:den>
                            <m:r>
                              <a:rPr lang="pt-BR" b="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pt-BR" b="0" i="1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pt-BR" b="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pt-BR" b="0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b="0" i="1">
                        <a:latin typeface="Cambria Math" panose="02040503050406030204" pitchFamily="18" charset="0"/>
                      </a:rPr>
                      <m:t>=8</m:t>
                    </m:r>
                  </m:oMath>
                </a14:m>
                <a:endParaRPr lang="pt-BR" dirty="0"/>
              </a:p>
            </p:txBody>
          </p:sp>
        </mc:Choice>
        <mc:Fallback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9FB03325-F625-428A-A5AE-55E422EB1C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0936" y="2807208"/>
                <a:ext cx="4023360" cy="3658430"/>
              </a:xfrm>
              <a:blipFill>
                <a:blip r:embed="rId2"/>
                <a:stretch>
                  <a:fillRect l="-2727" t="-2833" r="-257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agem 4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5B80FA29-3DCA-4437-B779-120BB874D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288847"/>
            <a:ext cx="6903720" cy="428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680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28D31E1B-0407-4223-9642-0B642CBF5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59" name="Group 205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60" name="Rectangle 205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2" name="Rectangle 206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64" name="Rectangle 206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67266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9D35C8-C005-4F53-A9A2-58A49DA9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5052369" cy="1035781"/>
          </a:xfrm>
        </p:spPr>
        <p:txBody>
          <a:bodyPr anchor="ctr">
            <a:normAutofit/>
          </a:bodyPr>
          <a:lstStyle/>
          <a:p>
            <a:r>
              <a:rPr lang="pt-BR" sz="3600"/>
              <a:t>Caminho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DF35E1-102F-48A7-9CCF-64BE205B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693" y="2524721"/>
            <a:ext cx="5572966" cy="3677123"/>
          </a:xfrm>
        </p:spPr>
        <p:txBody>
          <a:bodyPr anchor="ctr">
            <a:normAutofit/>
          </a:bodyPr>
          <a:lstStyle/>
          <a:p>
            <a:r>
              <a:rPr lang="pt-BR" sz="2400" dirty="0"/>
              <a:t>Um caminho dentre dois vértices, x e y, é uma sequência de vértices e arestas que une x e y.</a:t>
            </a:r>
          </a:p>
          <a:p>
            <a:r>
              <a:rPr lang="pt-BR" sz="2400" dirty="0"/>
              <a:t>Um caminho de k-vértices é formado por k-1 arestas e o valor de k-1 é o comprimento do caminho.</a:t>
            </a:r>
          </a:p>
          <a:p>
            <a:r>
              <a:rPr lang="pt-BR" sz="2400" dirty="0"/>
              <a:t>Exemplo</a:t>
            </a:r>
          </a:p>
          <a:p>
            <a:pPr lvl="1"/>
            <a:r>
              <a:rPr lang="pt-BR" dirty="0"/>
              <a:t>(5,6),(6,1),(1,2),(2,3) – caminho de tamanho 4 do vértice 5 até o vértice 3</a:t>
            </a:r>
          </a:p>
        </p:txBody>
      </p:sp>
      <p:sp>
        <p:nvSpPr>
          <p:cNvPr id="2066" name="Rectangle 2065">
            <a:extLst>
              <a:ext uri="{FF2B5EF4-FFF2-40B4-BE49-F238E27FC236}">
                <a16:creationId xmlns:a16="http://schemas.microsoft.com/office/drawing/2014/main" id="{70E96339-907C-46C3-99AC-31179B6F0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16299" y="608401"/>
            <a:ext cx="4637502" cy="55934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Grafos 01 - Uma Breve História de Grafos - NOIC">
            <a:extLst>
              <a:ext uri="{FF2B5EF4-FFF2-40B4-BE49-F238E27FC236}">
                <a16:creationId xmlns:a16="http://schemas.microsoft.com/office/drawing/2014/main" id="{F964555F-2C52-422F-A2A8-168242D48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30493" y="1869308"/>
            <a:ext cx="4223252" cy="3179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8" name="Straight Connector 2067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638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B5ACAB-0B3F-4C3A-A690-0501D9029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65810"/>
            <a:ext cx="10515600" cy="113349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5200" dirty="0" err="1"/>
              <a:t>Caminhos</a:t>
            </a:r>
            <a:r>
              <a:rPr lang="en-US" sz="5200" dirty="0"/>
              <a:t> </a:t>
            </a:r>
            <a:r>
              <a:rPr lang="en-US" sz="5200" dirty="0" err="1"/>
              <a:t>em</a:t>
            </a:r>
            <a:r>
              <a:rPr lang="en-US" sz="5200" dirty="0"/>
              <a:t> </a:t>
            </a:r>
            <a:r>
              <a:rPr lang="en-US" sz="5200" dirty="0" err="1"/>
              <a:t>grafos</a:t>
            </a:r>
            <a:endParaRPr lang="en-US" sz="5200" dirty="0"/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28E9828-31F5-4E39-A222-016686DC9B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6950011"/>
              </p:ext>
            </p:extLst>
          </p:nvPr>
        </p:nvGraphicFramePr>
        <p:xfrm>
          <a:off x="838199" y="1551709"/>
          <a:ext cx="11021291" cy="51538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97270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B5ACAB-0B3F-4C3A-A690-0501D9029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Caminhos em grafos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28E9828-31F5-4E39-A222-016686DC9B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4753878"/>
              </p:ext>
            </p:extLst>
          </p:nvPr>
        </p:nvGraphicFramePr>
        <p:xfrm>
          <a:off x="4494654" y="219075"/>
          <a:ext cx="7240146" cy="67341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319555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B5ACAB-0B3F-4C3A-A690-0501D9029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Caminhos em grafos</a:t>
            </a: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D28E9828-31F5-4E39-A222-016686DC9B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494654" y="457200"/>
          <a:ext cx="7240146" cy="5943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8671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681534-63A9-411A-8882-74256CB23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5"/>
            <a:ext cx="10846762" cy="2199941"/>
          </a:xfrm>
          <a:noFill/>
        </p:spPr>
        <p:txBody>
          <a:bodyPr anchor="t">
            <a:normAutofit/>
          </a:bodyPr>
          <a:lstStyle/>
          <a:p>
            <a:r>
              <a:rPr lang="pt-BR" sz="4800"/>
              <a:t>Resumindo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5BEAC07A-D56F-4C69-8121-D817CCAACD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27884" y="1765154"/>
          <a:ext cx="10762994" cy="477526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59051">
                  <a:extLst>
                    <a:ext uri="{9D8B030D-6E8A-4147-A177-3AD203B41FA5}">
                      <a16:colId xmlns:a16="http://schemas.microsoft.com/office/drawing/2014/main" val="3547486751"/>
                    </a:ext>
                  </a:extLst>
                </a:gridCol>
                <a:gridCol w="2667981">
                  <a:extLst>
                    <a:ext uri="{9D8B030D-6E8A-4147-A177-3AD203B41FA5}">
                      <a16:colId xmlns:a16="http://schemas.microsoft.com/office/drawing/2014/main" val="1766687883"/>
                    </a:ext>
                  </a:extLst>
                </a:gridCol>
                <a:gridCol w="2667981">
                  <a:extLst>
                    <a:ext uri="{9D8B030D-6E8A-4147-A177-3AD203B41FA5}">
                      <a16:colId xmlns:a16="http://schemas.microsoft.com/office/drawing/2014/main" val="1084910040"/>
                    </a:ext>
                  </a:extLst>
                </a:gridCol>
                <a:gridCol w="2667981">
                  <a:extLst>
                    <a:ext uri="{9D8B030D-6E8A-4147-A177-3AD203B41FA5}">
                      <a16:colId xmlns:a16="http://schemas.microsoft.com/office/drawing/2014/main" val="1242073875"/>
                    </a:ext>
                  </a:extLst>
                </a:gridCol>
              </a:tblGrid>
              <a:tr h="887864">
                <a:tc>
                  <a:txBody>
                    <a:bodyPr/>
                    <a:lstStyle/>
                    <a:p>
                      <a:r>
                        <a:rPr lang="pt-BR" sz="2400"/>
                        <a:t>Tipo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Aresta repetida?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Vértice repetido?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Começa e termina no mesmo vértice?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2649196225"/>
                  </a:ext>
                </a:extLst>
              </a:tr>
              <a:tr h="527919">
                <a:tc>
                  <a:txBody>
                    <a:bodyPr/>
                    <a:lstStyle/>
                    <a:p>
                      <a:r>
                        <a:rPr lang="pt-BR" sz="2400"/>
                        <a:t>Caminho (Walk)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1288742536"/>
                  </a:ext>
                </a:extLst>
              </a:tr>
              <a:tr h="887864">
                <a:tc>
                  <a:txBody>
                    <a:bodyPr/>
                    <a:lstStyle/>
                    <a:p>
                      <a:r>
                        <a:rPr lang="pt-BR" sz="2400"/>
                        <a:t>Caminho fechado (closed walk)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Sim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1978872280"/>
                  </a:ext>
                </a:extLst>
              </a:tr>
              <a:tr h="527919">
                <a:tc>
                  <a:txBody>
                    <a:bodyPr/>
                    <a:lstStyle/>
                    <a:p>
                      <a:r>
                        <a:rPr lang="pt-BR" sz="2400"/>
                        <a:t>Trajeto (path)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75168738"/>
                  </a:ext>
                </a:extLst>
              </a:tr>
              <a:tr h="887864">
                <a:tc>
                  <a:txBody>
                    <a:bodyPr/>
                    <a:lstStyle/>
                    <a:p>
                      <a:r>
                        <a:rPr lang="pt-BR" sz="2400"/>
                        <a:t>Trajeto Simples (simple path)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425241592"/>
                  </a:ext>
                </a:extLst>
              </a:tr>
              <a:tr h="527919">
                <a:tc>
                  <a:txBody>
                    <a:bodyPr/>
                    <a:lstStyle/>
                    <a:p>
                      <a:r>
                        <a:rPr lang="pt-BR" sz="2400"/>
                        <a:t>Circuito 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Pode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Sim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1217359125"/>
                  </a:ext>
                </a:extLst>
              </a:tr>
              <a:tr h="527919">
                <a:tc>
                  <a:txBody>
                    <a:bodyPr/>
                    <a:lstStyle/>
                    <a:p>
                      <a:r>
                        <a:rPr lang="pt-BR" sz="2400"/>
                        <a:t>Circuito Simples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Não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/>
                        <a:t>v</a:t>
                      </a:r>
                      <a:r>
                        <a:rPr lang="pt-BR" sz="2400" baseline="-25000"/>
                        <a:t>0</a:t>
                      </a:r>
                      <a:r>
                        <a:rPr lang="pt-BR" sz="2400"/>
                        <a:t> = v</a:t>
                      </a:r>
                      <a:r>
                        <a:rPr lang="pt-BR" sz="2400" baseline="-25000"/>
                        <a:t>n</a:t>
                      </a:r>
                    </a:p>
                  </a:txBody>
                  <a:tcPr marL="79476" marR="79476" marT="39738" marB="39738"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Sim</a:t>
                      </a:r>
                    </a:p>
                  </a:txBody>
                  <a:tcPr marL="79476" marR="79476" marT="39738" marB="39738"/>
                </a:tc>
                <a:extLst>
                  <a:ext uri="{0D108BD9-81ED-4DB2-BD59-A6C34878D82A}">
                    <a16:rowId xmlns:a16="http://schemas.microsoft.com/office/drawing/2014/main" val="2857251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5753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2" name="Rectangle 11271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6" name="Rectangle 4">
            <a:extLst>
              <a:ext uri="{FF2B5EF4-FFF2-40B4-BE49-F238E27FC236}">
                <a16:creationId xmlns:a16="http://schemas.microsoft.com/office/drawing/2014/main" id="{88D79876-9AD6-4BBD-B435-B65D431D43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248" y="548640"/>
            <a:ext cx="3600860" cy="54315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pt-BR" sz="5400" b="1" kern="1200" cap="all" spc="7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PROBLEMA DO MENOR CAMINHO</a:t>
            </a:r>
          </a:p>
        </p:txBody>
      </p:sp>
      <p:sp>
        <p:nvSpPr>
          <p:cNvPr id="1127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7" name="Rectangle 5">
            <a:extLst>
              <a:ext uri="{FF2B5EF4-FFF2-40B4-BE49-F238E27FC236}">
                <a16:creationId xmlns:a16="http://schemas.microsoft.com/office/drawing/2014/main" id="{EABC507F-D3B4-4E69-956A-E5FBEC7C9C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6418" y="249382"/>
            <a:ext cx="6788491" cy="61069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b="1" dirty="0" err="1">
                <a:latin typeface="+mn-lt"/>
              </a:rPr>
              <a:t>Problema</a:t>
            </a:r>
            <a:r>
              <a:rPr lang="en-US" altLang="pt-BR" sz="2400" b="1" dirty="0">
                <a:latin typeface="+mn-lt"/>
              </a:rPr>
              <a:t>:</a:t>
            </a:r>
            <a:r>
              <a:rPr lang="en-US" altLang="pt-BR" sz="2400" dirty="0">
                <a:latin typeface="+mn-lt"/>
              </a:rPr>
              <a:t> 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 err="1">
                <a:latin typeface="+mn-lt"/>
              </a:rPr>
              <a:t>Obter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i="1" dirty="0" err="1">
                <a:latin typeface="+mn-lt"/>
              </a:rPr>
              <a:t>Caminhos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interligando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i="1" dirty="0" err="1">
                <a:latin typeface="+mn-lt"/>
              </a:rPr>
              <a:t>Vértices</a:t>
            </a:r>
            <a:r>
              <a:rPr lang="en-US" altLang="pt-BR" sz="2400" dirty="0">
                <a:latin typeface="+mn-lt"/>
              </a:rPr>
              <a:t> de um </a:t>
            </a:r>
            <a:r>
              <a:rPr lang="en-US" altLang="pt-BR" sz="2400" dirty="0" err="1">
                <a:latin typeface="+mn-lt"/>
              </a:rPr>
              <a:t>Grafo</a:t>
            </a:r>
            <a:r>
              <a:rPr lang="en-US" altLang="pt-BR" sz="2400" dirty="0">
                <a:latin typeface="+mn-lt"/>
              </a:rPr>
              <a:t>, </a:t>
            </a:r>
            <a:r>
              <a:rPr lang="en-US" altLang="pt-BR" sz="2400" dirty="0" err="1">
                <a:latin typeface="+mn-lt"/>
              </a:rPr>
              <a:t>cujo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comprimento</a:t>
            </a:r>
            <a:r>
              <a:rPr lang="en-US" altLang="pt-BR" sz="2400" dirty="0">
                <a:latin typeface="+mn-lt"/>
              </a:rPr>
              <a:t> (</a:t>
            </a:r>
            <a:r>
              <a:rPr lang="en-US" altLang="pt-BR" sz="2400" i="1" dirty="0" err="1">
                <a:latin typeface="+mn-lt"/>
              </a:rPr>
              <a:t>Custo</a:t>
            </a:r>
            <a:r>
              <a:rPr lang="en-US" altLang="pt-BR" sz="2400" dirty="0">
                <a:latin typeface="+mn-lt"/>
              </a:rPr>
              <a:t>) </a:t>
            </a:r>
            <a:r>
              <a:rPr lang="en-US" altLang="pt-BR" sz="2400" dirty="0" err="1">
                <a:latin typeface="+mn-lt"/>
              </a:rPr>
              <a:t>seja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i="1" dirty="0" err="1">
                <a:latin typeface="+mn-lt"/>
              </a:rPr>
              <a:t>Mínimo</a:t>
            </a:r>
            <a:r>
              <a:rPr lang="en-US" altLang="pt-BR" sz="2400" dirty="0">
                <a:latin typeface="+mn-lt"/>
              </a:rPr>
              <a:t>.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pt-BR" sz="2400" dirty="0">
              <a:latin typeface="+mn-lt"/>
            </a:endParaRPr>
          </a:p>
          <a:p>
            <a:pPr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b="1" dirty="0" err="1">
                <a:latin typeface="+mn-lt"/>
              </a:rPr>
              <a:t>Implementações</a:t>
            </a:r>
            <a:r>
              <a:rPr lang="en-US" altLang="pt-BR" sz="2400" b="1" dirty="0">
                <a:latin typeface="+mn-lt"/>
              </a:rPr>
              <a:t>: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 err="1">
                <a:latin typeface="+mn-lt"/>
              </a:rPr>
              <a:t>Algoritmo</a:t>
            </a:r>
            <a:r>
              <a:rPr lang="en-US" altLang="pt-BR" sz="2400" dirty="0">
                <a:latin typeface="+mn-lt"/>
              </a:rPr>
              <a:t> de Dijkstra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pt-BR" sz="2400" dirty="0">
              <a:latin typeface="+mn-lt"/>
            </a:endParaRPr>
          </a:p>
          <a:p>
            <a:pPr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b="1" dirty="0" err="1">
                <a:latin typeface="+mn-lt"/>
              </a:rPr>
              <a:t>Aplicação</a:t>
            </a:r>
            <a:r>
              <a:rPr lang="en-US" altLang="pt-BR" sz="2400" b="1" dirty="0">
                <a:latin typeface="+mn-lt"/>
              </a:rPr>
              <a:t>: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>
                <a:latin typeface="+mn-lt"/>
              </a:rPr>
              <a:t>Redes de </a:t>
            </a:r>
            <a:r>
              <a:rPr lang="en-US" altLang="pt-BR" sz="2400" dirty="0" err="1">
                <a:latin typeface="+mn-lt"/>
              </a:rPr>
              <a:t>Computadores</a:t>
            </a:r>
            <a:r>
              <a:rPr lang="en-US" altLang="pt-BR" sz="2400" dirty="0">
                <a:latin typeface="+mn-lt"/>
              </a:rPr>
              <a:t> (</a:t>
            </a:r>
            <a:r>
              <a:rPr lang="en-US" altLang="pt-BR" sz="2400" i="1" dirty="0" err="1">
                <a:latin typeface="+mn-lt"/>
              </a:rPr>
              <a:t>Percurso</a:t>
            </a:r>
            <a:r>
              <a:rPr lang="en-US" altLang="pt-BR" sz="2400" i="1" dirty="0">
                <a:latin typeface="+mn-lt"/>
              </a:rPr>
              <a:t> entre </a:t>
            </a:r>
            <a:r>
              <a:rPr lang="en-US" altLang="pt-BR" sz="2400" i="1" dirty="0" err="1">
                <a:latin typeface="+mn-lt"/>
              </a:rPr>
              <a:t>Roteadores</a:t>
            </a:r>
            <a:r>
              <a:rPr lang="en-US" altLang="pt-BR" sz="2400" dirty="0">
                <a:latin typeface="+mn-lt"/>
              </a:rPr>
              <a:t>)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 err="1">
                <a:latin typeface="+mn-lt"/>
              </a:rPr>
              <a:t>Tráfego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Urbano</a:t>
            </a:r>
            <a:r>
              <a:rPr lang="en-US" altLang="pt-BR" sz="2400" dirty="0">
                <a:latin typeface="+mn-lt"/>
              </a:rPr>
              <a:t>.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 err="1">
                <a:latin typeface="+mn-lt"/>
              </a:rPr>
              <a:t>Sistemas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Rodoviários</a:t>
            </a:r>
            <a:r>
              <a:rPr lang="en-US" altLang="pt-BR" sz="2400" dirty="0">
                <a:latin typeface="+mn-lt"/>
              </a:rPr>
              <a:t>, </a:t>
            </a:r>
            <a:r>
              <a:rPr lang="en-US" altLang="pt-BR" sz="2400" dirty="0" err="1">
                <a:latin typeface="+mn-lt"/>
              </a:rPr>
              <a:t>Ferroviários</a:t>
            </a:r>
            <a:r>
              <a:rPr lang="en-US" altLang="pt-BR" sz="2400" dirty="0">
                <a:latin typeface="+mn-lt"/>
              </a:rPr>
              <a:t> e </a:t>
            </a:r>
            <a:r>
              <a:rPr lang="en-US" altLang="pt-BR" sz="2400" dirty="0" err="1">
                <a:latin typeface="+mn-lt"/>
              </a:rPr>
              <a:t>Aéreos</a:t>
            </a:r>
            <a:r>
              <a:rPr lang="en-US" altLang="pt-BR" sz="2400" dirty="0">
                <a:latin typeface="+mn-lt"/>
              </a:rPr>
              <a:t>,</a:t>
            </a: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 err="1">
                <a:latin typeface="+mn-lt"/>
              </a:rPr>
              <a:t>Importante</a:t>
            </a:r>
            <a:r>
              <a:rPr lang="en-US" altLang="pt-BR" sz="2400" dirty="0">
                <a:latin typeface="+mn-lt"/>
              </a:rPr>
              <a:t> para </a:t>
            </a:r>
            <a:r>
              <a:rPr lang="en-US" altLang="pt-BR" sz="2400" dirty="0" err="1">
                <a:latin typeface="+mn-lt"/>
              </a:rPr>
              <a:t>vários</a:t>
            </a:r>
            <a:r>
              <a:rPr lang="en-US" altLang="pt-BR" sz="2400" dirty="0">
                <a:latin typeface="+mn-lt"/>
              </a:rPr>
              <a:t> outros </a:t>
            </a:r>
            <a:r>
              <a:rPr lang="en-US" altLang="pt-BR" sz="2400" dirty="0" err="1">
                <a:latin typeface="+mn-lt"/>
              </a:rPr>
              <a:t>problemas</a:t>
            </a:r>
            <a:endParaRPr lang="en-US" altLang="pt-BR" sz="2400" dirty="0">
              <a:latin typeface="+mn-lt"/>
            </a:endParaRPr>
          </a:p>
          <a:p>
            <a:pPr lvl="1" indent="-2286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pt-BR" sz="2400" dirty="0">
                <a:latin typeface="+mn-lt"/>
              </a:rPr>
              <a:t>No </a:t>
            </a:r>
            <a:r>
              <a:rPr lang="en-US" altLang="pt-BR" sz="2400" dirty="0" err="1">
                <a:latin typeface="+mn-lt"/>
              </a:rPr>
              <a:t>grafo</a:t>
            </a:r>
            <a:r>
              <a:rPr lang="en-US" altLang="pt-BR" sz="2400" dirty="0">
                <a:latin typeface="+mn-lt"/>
              </a:rPr>
              <a:t> de </a:t>
            </a:r>
            <a:r>
              <a:rPr lang="en-US" altLang="pt-BR" sz="2400" dirty="0" err="1">
                <a:latin typeface="+mn-lt"/>
              </a:rPr>
              <a:t>relacionamentos</a:t>
            </a:r>
            <a:r>
              <a:rPr lang="en-US" altLang="pt-BR" sz="2400" dirty="0">
                <a:latin typeface="+mn-lt"/>
              </a:rPr>
              <a:t>, </a:t>
            </a:r>
            <a:r>
              <a:rPr lang="en-US" altLang="pt-BR" sz="2400" dirty="0" err="1">
                <a:latin typeface="+mn-lt"/>
              </a:rPr>
              <a:t>encontrar</a:t>
            </a:r>
            <a:r>
              <a:rPr lang="en-US" altLang="pt-BR" sz="2400" dirty="0">
                <a:latin typeface="+mn-lt"/>
              </a:rPr>
              <a:t> o </a:t>
            </a:r>
            <a:r>
              <a:rPr lang="en-US" altLang="pt-BR" sz="2400" dirty="0" err="1">
                <a:latin typeface="+mn-lt"/>
              </a:rPr>
              <a:t>menor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caminho</a:t>
            </a:r>
            <a:r>
              <a:rPr lang="en-US" altLang="pt-BR" sz="2400" dirty="0">
                <a:latin typeface="+mn-lt"/>
              </a:rPr>
              <a:t> para me </a:t>
            </a:r>
            <a:r>
              <a:rPr lang="en-US" altLang="pt-BR" sz="2400" dirty="0" err="1">
                <a:latin typeface="+mn-lt"/>
              </a:rPr>
              <a:t>ligar</a:t>
            </a:r>
            <a:r>
              <a:rPr lang="en-US" altLang="pt-BR" sz="2400" dirty="0">
                <a:latin typeface="+mn-lt"/>
              </a:rPr>
              <a:t> a </a:t>
            </a:r>
            <a:r>
              <a:rPr lang="en-US" altLang="pt-BR" sz="2400" dirty="0" err="1">
                <a:latin typeface="+mn-lt"/>
              </a:rPr>
              <a:t>uma</a:t>
            </a:r>
            <a:r>
              <a:rPr lang="en-US" altLang="pt-BR" sz="2400" dirty="0">
                <a:latin typeface="+mn-lt"/>
              </a:rPr>
              <a:t> </a:t>
            </a:r>
            <a:r>
              <a:rPr lang="en-US" altLang="pt-BR" sz="2400" dirty="0" err="1">
                <a:latin typeface="+mn-lt"/>
              </a:rPr>
              <a:t>pessoa</a:t>
            </a:r>
            <a:r>
              <a:rPr lang="en-US" altLang="pt-BR" sz="2400" dirty="0">
                <a:latin typeface="+mn-lt"/>
              </a:rPr>
              <a:t>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A6B4CD-CDE2-4059-8F19-882187EDD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E120D4E2-DADD-4FCF-8EE9-B75BB6C20531}" type="slidenum">
              <a:rPr lang="en-US" altLang="pt-BR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19</a:t>
            </a:fld>
            <a:endParaRPr lang="en-US" altLang="pt-BR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B7042E-9657-4DFB-A8BC-A7F203B73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pt-BR" sz="5200"/>
              <a:t>Revisando</a:t>
            </a:r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id="{DC90B865-DE44-4DE9-BAEE-68805F4D24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4489014"/>
              </p:ext>
            </p:extLst>
          </p:nvPr>
        </p:nvGraphicFramePr>
        <p:xfrm>
          <a:off x="838200" y="1625600"/>
          <a:ext cx="10515600" cy="5135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60039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511" name="Rectangle 2151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6" name="Rectangle 8">
            <a:extLst>
              <a:ext uri="{FF2B5EF4-FFF2-40B4-BE49-F238E27FC236}">
                <a16:creationId xmlns:a16="http://schemas.microsoft.com/office/drawing/2014/main" id="{82A15735-6BAE-4A83-A3C5-281537F8931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pt-BR" altLang="pt-BR" sz="5000"/>
              <a:t>Algoritmo de Dijikstra</a:t>
            </a:r>
          </a:p>
        </p:txBody>
      </p:sp>
      <p:sp>
        <p:nvSpPr>
          <p:cNvPr id="2151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91" name="Rectangle 9">
            <a:extLst>
              <a:ext uri="{FF2B5EF4-FFF2-40B4-BE49-F238E27FC236}">
                <a16:creationId xmlns:a16="http://schemas.microsoft.com/office/drawing/2014/main" id="{5726D1F1-300F-4863-A016-008F0A64C6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57019" y="2660903"/>
            <a:ext cx="5865090" cy="4060571"/>
          </a:xfrm>
        </p:spPr>
        <p:txBody>
          <a:bodyPr anchor="t">
            <a:normAutofit/>
          </a:bodyPr>
          <a:lstStyle/>
          <a:p>
            <a:pPr eaLnBrk="1" hangingPunct="1"/>
            <a:r>
              <a:rPr lang="pt-BR" altLang="pt-BR" sz="2400" dirty="0"/>
              <a:t>Problema dos caminhos mais curtos de origem (fonte) única: para um dado vértice, chamado fonte, em um grafo ponderado conectado, encontrar os caminhos mais curtos a todos os outros vértices</a:t>
            </a:r>
          </a:p>
          <a:p>
            <a:pPr eaLnBrk="1" hangingPunct="1"/>
            <a:r>
              <a:rPr lang="pt-BR" altLang="pt-BR" sz="2400" dirty="0"/>
              <a:t>Algoritmo de </a:t>
            </a:r>
            <a:r>
              <a:rPr lang="pt-BR" altLang="pt-BR" sz="2400" dirty="0" err="1"/>
              <a:t>Dijkstra</a:t>
            </a:r>
            <a:r>
              <a:rPr lang="pt-BR" altLang="pt-BR" sz="2400" dirty="0"/>
              <a:t>: melhor algoritmo conhecido aplicado a grafos com pesos não negativos</a:t>
            </a:r>
          </a:p>
        </p:txBody>
      </p:sp>
      <p:pic>
        <p:nvPicPr>
          <p:cNvPr id="21506" name="Picture 2" descr="Execução do algoritmo de Dijkstra">
            <a:extLst>
              <a:ext uri="{FF2B5EF4-FFF2-40B4-BE49-F238E27FC236}">
                <a16:creationId xmlns:a16="http://schemas.microsoft.com/office/drawing/2014/main" id="{B615AE40-A224-4329-98B6-DB190676C15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9048" y="1287850"/>
            <a:ext cx="5458968" cy="428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5E9176-E5DD-4DA2-AA0F-43707BA1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9D6CDE8-A001-497C-8594-4771E7CEF398}" type="slidenum">
              <a:rPr lang="pt-BR" altLang="pt-BR"/>
              <a:pPr>
                <a:spcAft>
                  <a:spcPts val="600"/>
                </a:spcAft>
              </a:pPr>
              <a:t>20</a:t>
            </a:fld>
            <a:endParaRPr lang="pt-BR" altLang="pt-BR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321" name="Rectangle 13320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0EFF621-4944-400B-8127-7F3A973EA640}"/>
              </a:ext>
            </a:extLst>
          </p:cNvPr>
          <p:cNvSpPr txBox="1">
            <a:spLocks noChangeArrowheads="1"/>
          </p:cNvSpPr>
          <p:nvPr/>
        </p:nvSpPr>
        <p:spPr>
          <a:xfrm>
            <a:off x="838200" y="556995"/>
            <a:ext cx="10515600" cy="11336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1" i="0" kern="1200" cap="all" spc="7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  <a:defRPr/>
            </a:pPr>
            <a:r>
              <a:rPr lang="en-US" altLang="pt-BR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Algoritmo de Dijikstra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E4DB50-92CE-4048-AC2E-AA970CED2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F6AA7E00-EBD5-4E00-B68C-4C5D10B6D598}" type="slidenum">
              <a:rPr lang="en-US" altLang="pt-BR">
                <a:solidFill>
                  <a:schemeClr val="tx1">
                    <a:tint val="75000"/>
                  </a:schemeClr>
                </a:solidFill>
                <a:latin typeface="+mn-lt"/>
              </a:rPr>
              <a:pPr>
                <a:spcAft>
                  <a:spcPts val="600"/>
                </a:spcAft>
              </a:pPr>
              <a:t>21</a:t>
            </a:fld>
            <a:endParaRPr lang="en-US" altLang="pt-BR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graphicFrame>
        <p:nvGraphicFramePr>
          <p:cNvPr id="13316" name="Text Box 4">
            <a:extLst>
              <a:ext uri="{FF2B5EF4-FFF2-40B4-BE49-F238E27FC236}">
                <a16:creationId xmlns:a16="http://schemas.microsoft.com/office/drawing/2014/main" id="{16FFA15F-1111-46D7-9499-AA7B6E094E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13858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464" name="Rectangle 19463">
            <a:extLst>
              <a:ext uri="{FF2B5EF4-FFF2-40B4-BE49-F238E27FC236}">
                <a16:creationId xmlns:a16="http://schemas.microsoft.com/office/drawing/2014/main" id="{7C32DF3D-3F59-481D-A237-77C31AD492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58" name="Rectangle 7">
            <a:extLst>
              <a:ext uri="{FF2B5EF4-FFF2-40B4-BE49-F238E27FC236}">
                <a16:creationId xmlns:a16="http://schemas.microsoft.com/office/drawing/2014/main" id="{FB0FBD1A-146B-498A-9ECE-7CAFD86CC9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248" y="643467"/>
            <a:ext cx="3840480" cy="55710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pt-BR" sz="5400" b="1" kern="1200" cap="all" spc="7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 algoritmo de Dijkstra</a:t>
            </a:r>
          </a:p>
        </p:txBody>
      </p:sp>
      <p:sp>
        <p:nvSpPr>
          <p:cNvPr id="19466" name="Freeform: Shape 19465">
            <a:extLst>
              <a:ext uri="{FF2B5EF4-FFF2-40B4-BE49-F238E27FC236}">
                <a16:creationId xmlns:a16="http://schemas.microsoft.com/office/drawing/2014/main" id="{32F02326-30C4-4095-988F-932A425AE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39686" y="0"/>
            <a:ext cx="7152315" cy="6858000"/>
          </a:xfrm>
          <a:custGeom>
            <a:avLst/>
            <a:gdLst>
              <a:gd name="connsiteX0" fmla="*/ 17101 w 7152315"/>
              <a:gd name="connsiteY0" fmla="*/ 0 h 6858000"/>
              <a:gd name="connsiteX1" fmla="*/ 7152315 w 7152315"/>
              <a:gd name="connsiteY1" fmla="*/ 0 h 6858000"/>
              <a:gd name="connsiteX2" fmla="*/ 7152315 w 7152315"/>
              <a:gd name="connsiteY2" fmla="*/ 6858000 h 6858000"/>
              <a:gd name="connsiteX3" fmla="*/ 15999 w 7152315"/>
              <a:gd name="connsiteY3" fmla="*/ 6858000 h 6858000"/>
              <a:gd name="connsiteX4" fmla="*/ 9729 w 7152315"/>
              <a:gd name="connsiteY4" fmla="*/ 6734157 h 6858000"/>
              <a:gd name="connsiteX5" fmla="*/ 15819 w 7152315"/>
              <a:gd name="connsiteY5" fmla="*/ 6122264 h 6858000"/>
              <a:gd name="connsiteX6" fmla="*/ 11379 w 7152315"/>
              <a:gd name="connsiteY6" fmla="*/ 5614784 h 6858000"/>
              <a:gd name="connsiteX7" fmla="*/ 20006 w 7152315"/>
              <a:gd name="connsiteY7" fmla="*/ 5204359 h 6858000"/>
              <a:gd name="connsiteX8" fmla="*/ 16962 w 7152315"/>
              <a:gd name="connsiteY8" fmla="*/ 4811696 h 6858000"/>
              <a:gd name="connsiteX9" fmla="*/ 13409 w 7152315"/>
              <a:gd name="connsiteY9" fmla="*/ 4358135 h 6858000"/>
              <a:gd name="connsiteX10" fmla="*/ 12774 w 7152315"/>
              <a:gd name="connsiteY10" fmla="*/ 4038423 h 6858000"/>
              <a:gd name="connsiteX11" fmla="*/ 10110 w 7152315"/>
              <a:gd name="connsiteY11" fmla="*/ 3630663 h 6858000"/>
              <a:gd name="connsiteX12" fmla="*/ 16581 w 7152315"/>
              <a:gd name="connsiteY12" fmla="*/ 3275427 h 6858000"/>
              <a:gd name="connsiteX13" fmla="*/ 27872 w 7152315"/>
              <a:gd name="connsiteY13" fmla="*/ 2871219 h 6858000"/>
              <a:gd name="connsiteX14" fmla="*/ 17596 w 7152315"/>
              <a:gd name="connsiteY14" fmla="*/ 2235600 h 6858000"/>
              <a:gd name="connsiteX15" fmla="*/ 14170 w 7152315"/>
              <a:gd name="connsiteY15" fmla="*/ 1894827 h 6858000"/>
              <a:gd name="connsiteX16" fmla="*/ 11632 w 7152315"/>
              <a:gd name="connsiteY16" fmla="*/ 1603026 h 6858000"/>
              <a:gd name="connsiteX17" fmla="*/ 14551 w 7152315"/>
              <a:gd name="connsiteY17" fmla="*/ 1307799 h 6858000"/>
              <a:gd name="connsiteX18" fmla="*/ 14551 w 7152315"/>
              <a:gd name="connsiteY18" fmla="*/ 887733 h 6858000"/>
              <a:gd name="connsiteX19" fmla="*/ 849 w 7152315"/>
              <a:gd name="connsiteY19" fmla="*/ 349169 h 6858000"/>
              <a:gd name="connsiteX20" fmla="*/ 1404 w 7152315"/>
              <a:gd name="connsiteY20" fmla="*/ 16059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152315" h="6858000">
                <a:moveTo>
                  <a:pt x="17101" y="0"/>
                </a:moveTo>
                <a:lnTo>
                  <a:pt x="7152315" y="0"/>
                </a:lnTo>
                <a:lnTo>
                  <a:pt x="7152315" y="6858000"/>
                </a:lnTo>
                <a:lnTo>
                  <a:pt x="15999" y="6858000"/>
                </a:lnTo>
                <a:lnTo>
                  <a:pt x="9729" y="6734157"/>
                </a:lnTo>
                <a:cubicBezTo>
                  <a:pt x="5924" y="6530150"/>
                  <a:pt x="12521" y="6326271"/>
                  <a:pt x="15819" y="6122264"/>
                </a:cubicBezTo>
                <a:cubicBezTo>
                  <a:pt x="18484" y="5952766"/>
                  <a:pt x="-1689" y="5783013"/>
                  <a:pt x="11379" y="5614784"/>
                </a:cubicBezTo>
                <a:cubicBezTo>
                  <a:pt x="22112" y="5478259"/>
                  <a:pt x="24992" y="5341214"/>
                  <a:pt x="20006" y="5204359"/>
                </a:cubicBezTo>
                <a:cubicBezTo>
                  <a:pt x="14932" y="5073429"/>
                  <a:pt x="13917" y="4942537"/>
                  <a:pt x="16962" y="4811696"/>
                </a:cubicBezTo>
                <a:cubicBezTo>
                  <a:pt x="20640" y="4660467"/>
                  <a:pt x="16962" y="4509238"/>
                  <a:pt x="13409" y="4358135"/>
                </a:cubicBezTo>
                <a:cubicBezTo>
                  <a:pt x="10872" y="4251565"/>
                  <a:pt x="10998" y="4144994"/>
                  <a:pt x="12774" y="4038423"/>
                </a:cubicBezTo>
                <a:cubicBezTo>
                  <a:pt x="15185" y="3902545"/>
                  <a:pt x="19879" y="3766540"/>
                  <a:pt x="10110" y="3630663"/>
                </a:cubicBezTo>
                <a:cubicBezTo>
                  <a:pt x="1178" y="3512306"/>
                  <a:pt x="3347" y="3393378"/>
                  <a:pt x="16581" y="3275427"/>
                </a:cubicBezTo>
                <a:cubicBezTo>
                  <a:pt x="33403" y="3141377"/>
                  <a:pt x="37183" y="3006006"/>
                  <a:pt x="27872" y="2871219"/>
                </a:cubicBezTo>
                <a:cubicBezTo>
                  <a:pt x="11315" y="2659765"/>
                  <a:pt x="7890" y="2447486"/>
                  <a:pt x="17596" y="2235600"/>
                </a:cubicBezTo>
                <a:cubicBezTo>
                  <a:pt x="22797" y="2122038"/>
                  <a:pt x="21655" y="2008261"/>
                  <a:pt x="14170" y="1894827"/>
                </a:cubicBezTo>
                <a:cubicBezTo>
                  <a:pt x="8144" y="1797670"/>
                  <a:pt x="7294" y="1700272"/>
                  <a:pt x="11632" y="1603026"/>
                </a:cubicBezTo>
                <a:cubicBezTo>
                  <a:pt x="15566" y="1504575"/>
                  <a:pt x="17215" y="1406124"/>
                  <a:pt x="14551" y="1307799"/>
                </a:cubicBezTo>
                <a:cubicBezTo>
                  <a:pt x="10872" y="1168242"/>
                  <a:pt x="10110" y="1027798"/>
                  <a:pt x="14551" y="887733"/>
                </a:cubicBezTo>
                <a:cubicBezTo>
                  <a:pt x="20894" y="708085"/>
                  <a:pt x="3132" y="528817"/>
                  <a:pt x="849" y="349169"/>
                </a:cubicBezTo>
                <a:cubicBezTo>
                  <a:pt x="24" y="286241"/>
                  <a:pt x="-769" y="223346"/>
                  <a:pt x="1404" y="16059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459" name="Text Box 8">
            <a:extLst>
              <a:ext uri="{FF2B5EF4-FFF2-40B4-BE49-F238E27FC236}">
                <a16:creationId xmlns:a16="http://schemas.microsoft.com/office/drawing/2014/main" id="{418CD081-50D2-4761-BE74-A7B7EAB9E0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5491" y="136524"/>
            <a:ext cx="6816435" cy="64397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 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Inicialização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: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2    N = {A}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3    para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todos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os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nós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V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4      se V for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adjacente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nó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A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5    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então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D(V) = c(A,V)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6    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senão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D(V) =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infinito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7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8  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Repete</a:t>
            </a:r>
            <a:endParaRPr lang="en-US" altLang="pt-BR" sz="2200" dirty="0">
              <a:solidFill>
                <a:srgbClr val="FFFFFF"/>
              </a:solidFill>
              <a:latin typeface="+mn-lt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9 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determina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W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não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contido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em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N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tal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que D(W) é o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mínimo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10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adiciona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W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conjunto N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11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atualiza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D(V) para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todo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V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adjacente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nó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W e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ainda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não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em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N: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12       D(V) = min( D(V), D(W) + c(W,V) )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13    /* novo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custo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nó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V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ou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é o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custo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velho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a V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ou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o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custo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do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14    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menor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caminho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ao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nó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W,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mais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o </a:t>
            </a:r>
            <a:r>
              <a:rPr lang="en-US" altLang="pt-BR" sz="2200" dirty="0" err="1">
                <a:solidFill>
                  <a:srgbClr val="FFFFFF"/>
                </a:solidFill>
                <a:latin typeface="+mn-lt"/>
              </a:rPr>
              <a:t>custo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de W a V */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15 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até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 que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todos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nós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estejam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 </a:t>
            </a:r>
            <a:r>
              <a:rPr lang="en-US" altLang="pt-BR" sz="2200" b="1" i="1" dirty="0" err="1">
                <a:solidFill>
                  <a:srgbClr val="FFFFFF"/>
                </a:solidFill>
                <a:latin typeface="+mn-lt"/>
              </a:rPr>
              <a:t>em</a:t>
            </a:r>
            <a:r>
              <a:rPr lang="en-US" altLang="pt-BR" sz="2200" b="1" i="1" dirty="0">
                <a:solidFill>
                  <a:srgbClr val="FFFFFF"/>
                </a:solidFill>
                <a:latin typeface="+mn-lt"/>
              </a:rPr>
              <a:t> N</a:t>
            </a:r>
            <a:r>
              <a:rPr lang="en-US" altLang="pt-BR" sz="2200" dirty="0">
                <a:solidFill>
                  <a:srgbClr val="FFFFFF"/>
                </a:solidFill>
                <a:latin typeface="+mn-lt"/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4C8C87-3F6A-4EE2-94BD-CF61589B1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34600" y="6356350"/>
            <a:ext cx="1219200" cy="3651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CD136093-9411-424D-8914-C6D064F79E0C}" type="slidenum">
              <a:rPr lang="en-US" altLang="pt-BR">
                <a:solidFill>
                  <a:srgbClr val="FFFFFF"/>
                </a:solidFill>
                <a:latin typeface="+mn-lt"/>
              </a:rPr>
              <a:pPr>
                <a:spcAft>
                  <a:spcPts val="600"/>
                </a:spcAft>
              </a:pPr>
              <a:t>22</a:t>
            </a:fld>
            <a:endParaRPr lang="en-US" altLang="pt-BR">
              <a:solidFill>
                <a:srgbClr val="FFFFFF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D512FE97-CB73-4B77-BDDE-EF52136CE0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6249" y="164466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Dijkstra: exemplo</a:t>
            </a:r>
          </a:p>
        </p:txBody>
      </p:sp>
      <p:sp>
        <p:nvSpPr>
          <p:cNvPr id="20483" name="Text Box 3">
            <a:extLst>
              <a:ext uri="{FF2B5EF4-FFF2-40B4-BE49-F238E27FC236}">
                <a16:creationId xmlns:a16="http://schemas.microsoft.com/office/drawing/2014/main" id="{CF8B99D1-74A5-488D-9BF8-F16FCBBB79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97888" y="1506538"/>
            <a:ext cx="772263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</p:txBody>
      </p:sp>
      <p:sp>
        <p:nvSpPr>
          <p:cNvPr id="20484" name="Text Box 4">
            <a:extLst>
              <a:ext uri="{FF2B5EF4-FFF2-40B4-BE49-F238E27FC236}">
                <a16:creationId xmlns:a16="http://schemas.microsoft.com/office/drawing/2014/main" id="{CEE3AC86-08FB-4361-9BBB-7E1A3A5F3B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82245" y="1516064"/>
            <a:ext cx="101188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N inicial</a:t>
            </a:r>
          </a:p>
          <a:p>
            <a:pPr algn="r"/>
            <a:r>
              <a:rPr lang="en-US" altLang="pt-BR" sz="2000"/>
              <a:t>A</a:t>
            </a:r>
          </a:p>
          <a:p>
            <a:pPr algn="r"/>
            <a:endParaRPr lang="en-US" altLang="pt-BR" sz="2000"/>
          </a:p>
        </p:txBody>
      </p:sp>
      <p:sp>
        <p:nvSpPr>
          <p:cNvPr id="20485" name="Text Box 5">
            <a:extLst>
              <a:ext uri="{FF2B5EF4-FFF2-40B4-BE49-F238E27FC236}">
                <a16:creationId xmlns:a16="http://schemas.microsoft.com/office/drawing/2014/main" id="{EC39EEED-499D-4A3D-A6D2-86938B072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60656" y="1497013"/>
            <a:ext cx="113364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0486" name="Text Box 6">
            <a:extLst>
              <a:ext uri="{FF2B5EF4-FFF2-40B4-BE49-F238E27FC236}">
                <a16:creationId xmlns:a16="http://schemas.microsoft.com/office/drawing/2014/main" id="{7BB4372C-AE57-4907-AFCF-901ED8472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48181" y="1501775"/>
            <a:ext cx="112723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</p:txBody>
      </p:sp>
      <p:sp>
        <p:nvSpPr>
          <p:cNvPr id="20487" name="Text Box 7">
            <a:extLst>
              <a:ext uri="{FF2B5EF4-FFF2-40B4-BE49-F238E27FC236}">
                <a16:creationId xmlns:a16="http://schemas.microsoft.com/office/drawing/2014/main" id="{5537055C-7DAC-4122-A5C7-269796E6B1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82853" y="1497013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0488" name="Text Box 8">
            <a:extLst>
              <a:ext uri="{FF2B5EF4-FFF2-40B4-BE49-F238E27FC236}">
                <a16:creationId xmlns:a16="http://schemas.microsoft.com/office/drawing/2014/main" id="{1872A4EA-1460-4F5B-B067-0A9888FD47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42373" y="1501775"/>
            <a:ext cx="110479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</p:txBody>
      </p:sp>
      <p:sp>
        <p:nvSpPr>
          <p:cNvPr id="20489" name="Text Box 9">
            <a:extLst>
              <a:ext uri="{FF2B5EF4-FFF2-40B4-BE49-F238E27FC236}">
                <a16:creationId xmlns:a16="http://schemas.microsoft.com/office/drawing/2014/main" id="{A0F114F8-BB6C-49BF-BFA4-7A484BD8CD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07734" y="1516063"/>
            <a:ext cx="109196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</p:txBody>
      </p:sp>
      <p:sp>
        <p:nvSpPr>
          <p:cNvPr id="20490" name="Line 10">
            <a:extLst>
              <a:ext uri="{FF2B5EF4-FFF2-40B4-BE49-F238E27FC236}">
                <a16:creationId xmlns:a16="http://schemas.microsoft.com/office/drawing/2014/main" id="{D21648B6-7F64-49D9-B396-384D495E0F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5951" y="1857376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0491" name="Line 11">
            <a:extLst>
              <a:ext uri="{FF2B5EF4-FFF2-40B4-BE49-F238E27FC236}">
                <a16:creationId xmlns:a16="http://schemas.microsoft.com/office/drawing/2014/main" id="{B3739E01-7E42-4A82-A9D7-25D1EC554016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3114" y="2162175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0492" name="Line 12">
            <a:extLst>
              <a:ext uri="{FF2B5EF4-FFF2-40B4-BE49-F238E27FC236}">
                <a16:creationId xmlns:a16="http://schemas.microsoft.com/office/drawing/2014/main" id="{A3A944DB-DB74-4C0E-B127-44BC34FBB44A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2163" y="2457451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0493" name="Line 13">
            <a:extLst>
              <a:ext uri="{FF2B5EF4-FFF2-40B4-BE49-F238E27FC236}">
                <a16:creationId xmlns:a16="http://schemas.microsoft.com/office/drawing/2014/main" id="{D0AFE431-847A-4FC5-BEC7-D97285EF90CA}"/>
              </a:ext>
            </a:extLst>
          </p:cNvPr>
          <p:cNvSpPr>
            <a:spLocks noChangeShapeType="1"/>
          </p:cNvSpPr>
          <p:nvPr/>
        </p:nvSpPr>
        <p:spPr bwMode="auto">
          <a:xfrm>
            <a:off x="2071688" y="2767014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0494" name="Line 14">
            <a:extLst>
              <a:ext uri="{FF2B5EF4-FFF2-40B4-BE49-F238E27FC236}">
                <a16:creationId xmlns:a16="http://schemas.microsoft.com/office/drawing/2014/main" id="{EA01467A-0ACD-4946-8F76-F98982566FC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81213" y="3071814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0495" name="Line 15">
            <a:extLst>
              <a:ext uri="{FF2B5EF4-FFF2-40B4-BE49-F238E27FC236}">
                <a16:creationId xmlns:a16="http://schemas.microsoft.com/office/drawing/2014/main" id="{CA29BAA4-5BE1-42AB-ACEE-874B65DB8F42}"/>
              </a:ext>
            </a:extLst>
          </p:cNvPr>
          <p:cNvSpPr>
            <a:spLocks noChangeShapeType="1"/>
          </p:cNvSpPr>
          <p:nvPr/>
        </p:nvSpPr>
        <p:spPr bwMode="auto">
          <a:xfrm>
            <a:off x="2095500" y="3386138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0496" name="Group 16">
            <a:extLst>
              <a:ext uri="{FF2B5EF4-FFF2-40B4-BE49-F238E27FC236}">
                <a16:creationId xmlns:a16="http://schemas.microsoft.com/office/drawing/2014/main" id="{43897C05-43CD-4CAC-A886-DDE56D690F47}"/>
              </a:ext>
            </a:extLst>
          </p:cNvPr>
          <p:cNvGrpSpPr>
            <a:grpSpLocks/>
          </p:cNvGrpSpPr>
          <p:nvPr/>
        </p:nvGrpSpPr>
        <p:grpSpPr bwMode="auto">
          <a:xfrm>
            <a:off x="3595433" y="3990977"/>
            <a:ext cx="3571875" cy="2236787"/>
            <a:chOff x="3066" y="1107"/>
            <a:chExt cx="2250" cy="1409"/>
          </a:xfrm>
        </p:grpSpPr>
        <p:sp>
          <p:nvSpPr>
            <p:cNvPr id="20498" name="Freeform 17">
              <a:extLst>
                <a:ext uri="{FF2B5EF4-FFF2-40B4-BE49-F238E27FC236}">
                  <a16:creationId xmlns:a16="http://schemas.microsoft.com/office/drawing/2014/main" id="{3607401E-98EA-4D68-8DE5-E5E5261DD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499" name="Freeform 18">
              <a:extLst>
                <a:ext uri="{FF2B5EF4-FFF2-40B4-BE49-F238E27FC236}">
                  <a16:creationId xmlns:a16="http://schemas.microsoft.com/office/drawing/2014/main" id="{2866C059-6599-41B0-8896-069A1739BA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00" name="Oval 19">
              <a:extLst>
                <a:ext uri="{FF2B5EF4-FFF2-40B4-BE49-F238E27FC236}">
                  <a16:creationId xmlns:a16="http://schemas.microsoft.com/office/drawing/2014/main" id="{1DCA853B-7A94-4DFD-BF00-54EA38AD56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01" name="Line 20">
              <a:extLst>
                <a:ext uri="{FF2B5EF4-FFF2-40B4-BE49-F238E27FC236}">
                  <a16:creationId xmlns:a16="http://schemas.microsoft.com/office/drawing/2014/main" id="{3A7E7173-CEFD-44E8-8D34-02342F51E9A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02" name="Line 21">
              <a:extLst>
                <a:ext uri="{FF2B5EF4-FFF2-40B4-BE49-F238E27FC236}">
                  <a16:creationId xmlns:a16="http://schemas.microsoft.com/office/drawing/2014/main" id="{FF59E145-40F6-4C56-973A-6FF8861166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03" name="Rectangle 22">
              <a:extLst>
                <a:ext uri="{FF2B5EF4-FFF2-40B4-BE49-F238E27FC236}">
                  <a16:creationId xmlns:a16="http://schemas.microsoft.com/office/drawing/2014/main" id="{9A17DF02-DBBA-4CAE-A978-FA90AE9D9A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04" name="Oval 23">
              <a:extLst>
                <a:ext uri="{FF2B5EF4-FFF2-40B4-BE49-F238E27FC236}">
                  <a16:creationId xmlns:a16="http://schemas.microsoft.com/office/drawing/2014/main" id="{6D04BF39-0C2C-4E79-B68A-B7C1873DA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05" name="Oval 24">
              <a:extLst>
                <a:ext uri="{FF2B5EF4-FFF2-40B4-BE49-F238E27FC236}">
                  <a16:creationId xmlns:a16="http://schemas.microsoft.com/office/drawing/2014/main" id="{874EEBE1-B4E3-4BBF-9648-659CBB3D2E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06" name="Line 25">
              <a:extLst>
                <a:ext uri="{FF2B5EF4-FFF2-40B4-BE49-F238E27FC236}">
                  <a16:creationId xmlns:a16="http://schemas.microsoft.com/office/drawing/2014/main" id="{CC8F4B04-8608-4F23-9896-A8F2F9AC09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07" name="Line 26">
              <a:extLst>
                <a:ext uri="{FF2B5EF4-FFF2-40B4-BE49-F238E27FC236}">
                  <a16:creationId xmlns:a16="http://schemas.microsoft.com/office/drawing/2014/main" id="{F92D2E6F-7FB2-4721-983B-6B2A84B176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08" name="Rectangle 27">
              <a:extLst>
                <a:ext uri="{FF2B5EF4-FFF2-40B4-BE49-F238E27FC236}">
                  <a16:creationId xmlns:a16="http://schemas.microsoft.com/office/drawing/2014/main" id="{5B17598E-ADDE-4E9B-A9B8-A82942BDD1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09" name="Oval 28">
              <a:extLst>
                <a:ext uri="{FF2B5EF4-FFF2-40B4-BE49-F238E27FC236}">
                  <a16:creationId xmlns:a16="http://schemas.microsoft.com/office/drawing/2014/main" id="{ED473696-A507-42AF-BF49-93D85E0B24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10" name="Oval 29">
              <a:extLst>
                <a:ext uri="{FF2B5EF4-FFF2-40B4-BE49-F238E27FC236}">
                  <a16:creationId xmlns:a16="http://schemas.microsoft.com/office/drawing/2014/main" id="{0B83E483-9B14-40CE-B58E-E378C8E6E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11" name="Line 30">
              <a:extLst>
                <a:ext uri="{FF2B5EF4-FFF2-40B4-BE49-F238E27FC236}">
                  <a16:creationId xmlns:a16="http://schemas.microsoft.com/office/drawing/2014/main" id="{9BDD700D-DFB2-4A1A-9139-8A1755D7899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12" name="Line 31">
              <a:extLst>
                <a:ext uri="{FF2B5EF4-FFF2-40B4-BE49-F238E27FC236}">
                  <a16:creationId xmlns:a16="http://schemas.microsoft.com/office/drawing/2014/main" id="{81768CA5-EE3C-4F43-8648-A2444E5A5A4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13" name="Rectangle 32">
              <a:extLst>
                <a:ext uri="{FF2B5EF4-FFF2-40B4-BE49-F238E27FC236}">
                  <a16:creationId xmlns:a16="http://schemas.microsoft.com/office/drawing/2014/main" id="{4CCA84DA-2079-407F-ADDD-3AC009CAD9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14" name="Oval 33">
              <a:extLst>
                <a:ext uri="{FF2B5EF4-FFF2-40B4-BE49-F238E27FC236}">
                  <a16:creationId xmlns:a16="http://schemas.microsoft.com/office/drawing/2014/main" id="{A8E4CA7A-1600-4AB8-87DE-49DA6F0A3B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15" name="Oval 34">
              <a:extLst>
                <a:ext uri="{FF2B5EF4-FFF2-40B4-BE49-F238E27FC236}">
                  <a16:creationId xmlns:a16="http://schemas.microsoft.com/office/drawing/2014/main" id="{2D93C3E1-086D-4BA6-9E69-148A88D696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16" name="Line 35">
              <a:extLst>
                <a:ext uri="{FF2B5EF4-FFF2-40B4-BE49-F238E27FC236}">
                  <a16:creationId xmlns:a16="http://schemas.microsoft.com/office/drawing/2014/main" id="{1298BADA-5B9F-4E0E-B32B-69C5D1D77FA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17" name="Line 36">
              <a:extLst>
                <a:ext uri="{FF2B5EF4-FFF2-40B4-BE49-F238E27FC236}">
                  <a16:creationId xmlns:a16="http://schemas.microsoft.com/office/drawing/2014/main" id="{F2C33BC9-EA3A-4F27-B401-87DCEA2861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18" name="Rectangle 37">
              <a:extLst>
                <a:ext uri="{FF2B5EF4-FFF2-40B4-BE49-F238E27FC236}">
                  <a16:creationId xmlns:a16="http://schemas.microsoft.com/office/drawing/2014/main" id="{1A6C4411-A748-401C-A428-36B7B6640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19" name="Oval 38">
              <a:extLst>
                <a:ext uri="{FF2B5EF4-FFF2-40B4-BE49-F238E27FC236}">
                  <a16:creationId xmlns:a16="http://schemas.microsoft.com/office/drawing/2014/main" id="{A9583C55-391C-4B46-9A62-A792CC694B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20" name="Oval 39">
              <a:extLst>
                <a:ext uri="{FF2B5EF4-FFF2-40B4-BE49-F238E27FC236}">
                  <a16:creationId xmlns:a16="http://schemas.microsoft.com/office/drawing/2014/main" id="{694A9909-0D64-4BAA-86A9-4B9489D724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21" name="Line 40">
              <a:extLst>
                <a:ext uri="{FF2B5EF4-FFF2-40B4-BE49-F238E27FC236}">
                  <a16:creationId xmlns:a16="http://schemas.microsoft.com/office/drawing/2014/main" id="{77A2A428-0EF1-4CDA-AB16-B8AC3871C39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22" name="Line 41">
              <a:extLst>
                <a:ext uri="{FF2B5EF4-FFF2-40B4-BE49-F238E27FC236}">
                  <a16:creationId xmlns:a16="http://schemas.microsoft.com/office/drawing/2014/main" id="{6C526B57-D91D-4548-B207-F59EC29D85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23" name="Rectangle 42">
              <a:extLst>
                <a:ext uri="{FF2B5EF4-FFF2-40B4-BE49-F238E27FC236}">
                  <a16:creationId xmlns:a16="http://schemas.microsoft.com/office/drawing/2014/main" id="{0B858482-8AFC-494E-8890-82F9AFDA4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24" name="Oval 43">
              <a:extLst>
                <a:ext uri="{FF2B5EF4-FFF2-40B4-BE49-F238E27FC236}">
                  <a16:creationId xmlns:a16="http://schemas.microsoft.com/office/drawing/2014/main" id="{26B04D3B-58C8-45AB-9039-E4D0E0235E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25" name="Oval 44">
              <a:extLst>
                <a:ext uri="{FF2B5EF4-FFF2-40B4-BE49-F238E27FC236}">
                  <a16:creationId xmlns:a16="http://schemas.microsoft.com/office/drawing/2014/main" id="{C95C1D1D-1DC0-458E-B03D-D2E762C839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26" name="Line 45">
              <a:extLst>
                <a:ext uri="{FF2B5EF4-FFF2-40B4-BE49-F238E27FC236}">
                  <a16:creationId xmlns:a16="http://schemas.microsoft.com/office/drawing/2014/main" id="{C72398AB-C684-4061-9F52-ACBA19FDBF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27" name="Line 46">
              <a:extLst>
                <a:ext uri="{FF2B5EF4-FFF2-40B4-BE49-F238E27FC236}">
                  <a16:creationId xmlns:a16="http://schemas.microsoft.com/office/drawing/2014/main" id="{0464C0AF-03CF-478E-967A-3D4D068FFE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28" name="Rectangle 47">
              <a:extLst>
                <a:ext uri="{FF2B5EF4-FFF2-40B4-BE49-F238E27FC236}">
                  <a16:creationId xmlns:a16="http://schemas.microsoft.com/office/drawing/2014/main" id="{32AE0228-487A-41AD-B3FF-D806596932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29" name="Oval 48">
              <a:extLst>
                <a:ext uri="{FF2B5EF4-FFF2-40B4-BE49-F238E27FC236}">
                  <a16:creationId xmlns:a16="http://schemas.microsoft.com/office/drawing/2014/main" id="{7C880791-F7B1-4689-8E2C-7DEAC15999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0530" name="Freeform 49">
              <a:extLst>
                <a:ext uri="{FF2B5EF4-FFF2-40B4-BE49-F238E27FC236}">
                  <a16:creationId xmlns:a16="http://schemas.microsoft.com/office/drawing/2014/main" id="{54891977-B4F9-4C7A-9600-009C7512F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1" name="Freeform 50">
              <a:extLst>
                <a:ext uri="{FF2B5EF4-FFF2-40B4-BE49-F238E27FC236}">
                  <a16:creationId xmlns:a16="http://schemas.microsoft.com/office/drawing/2014/main" id="{20502F9E-92ED-4C02-AB77-70C599281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2" name="Freeform 51">
              <a:extLst>
                <a:ext uri="{FF2B5EF4-FFF2-40B4-BE49-F238E27FC236}">
                  <a16:creationId xmlns:a16="http://schemas.microsoft.com/office/drawing/2014/main" id="{550BB46C-546C-49E6-8B84-A7C3E21C0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3" name="Freeform 52">
              <a:extLst>
                <a:ext uri="{FF2B5EF4-FFF2-40B4-BE49-F238E27FC236}">
                  <a16:creationId xmlns:a16="http://schemas.microsoft.com/office/drawing/2014/main" id="{F631A68D-4795-4167-AA9E-444B6BE41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4" name="Freeform 53">
              <a:extLst>
                <a:ext uri="{FF2B5EF4-FFF2-40B4-BE49-F238E27FC236}">
                  <a16:creationId xmlns:a16="http://schemas.microsoft.com/office/drawing/2014/main" id="{796329DC-537D-45C7-91A1-26B595C24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5" name="Freeform 54">
              <a:extLst>
                <a:ext uri="{FF2B5EF4-FFF2-40B4-BE49-F238E27FC236}">
                  <a16:creationId xmlns:a16="http://schemas.microsoft.com/office/drawing/2014/main" id="{85F6F36F-934D-4D3F-B552-A5611ED89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6" name="Freeform 55">
              <a:extLst>
                <a:ext uri="{FF2B5EF4-FFF2-40B4-BE49-F238E27FC236}">
                  <a16:creationId xmlns:a16="http://schemas.microsoft.com/office/drawing/2014/main" id="{58D182BB-4406-4149-987D-5BF2B3FBC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7" name="Freeform 56">
              <a:extLst>
                <a:ext uri="{FF2B5EF4-FFF2-40B4-BE49-F238E27FC236}">
                  <a16:creationId xmlns:a16="http://schemas.microsoft.com/office/drawing/2014/main" id="{76680418-2D7C-46DB-AC21-5BB7656DD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0538" name="Freeform 57">
              <a:extLst>
                <a:ext uri="{FF2B5EF4-FFF2-40B4-BE49-F238E27FC236}">
                  <a16:creationId xmlns:a16="http://schemas.microsoft.com/office/drawing/2014/main" id="{0796DDC9-EA39-45A7-879D-A408E253A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0539" name="Group 58">
              <a:extLst>
                <a:ext uri="{FF2B5EF4-FFF2-40B4-BE49-F238E27FC236}">
                  <a16:creationId xmlns:a16="http://schemas.microsoft.com/office/drawing/2014/main" id="{6D246230-9667-495E-AAEF-F7AE46F654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0565" name="Rectangle 59">
                <a:extLst>
                  <a:ext uri="{FF2B5EF4-FFF2-40B4-BE49-F238E27FC236}">
                    <a16:creationId xmlns:a16="http://schemas.microsoft.com/office/drawing/2014/main" id="{61A83623-D0B7-441E-9BA3-FBCA75D2E8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66" name="Text Box 60">
                <a:extLst>
                  <a:ext uri="{FF2B5EF4-FFF2-40B4-BE49-F238E27FC236}">
                    <a16:creationId xmlns:a16="http://schemas.microsoft.com/office/drawing/2014/main" id="{26B7685A-F0FD-40C6-8DCD-AB4084F2A04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0540" name="Group 61">
              <a:extLst>
                <a:ext uri="{FF2B5EF4-FFF2-40B4-BE49-F238E27FC236}">
                  <a16:creationId xmlns:a16="http://schemas.microsoft.com/office/drawing/2014/main" id="{7B048E1B-F8A3-4635-B82E-ED503354C6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0563" name="Rectangle 62">
                <a:extLst>
                  <a:ext uri="{FF2B5EF4-FFF2-40B4-BE49-F238E27FC236}">
                    <a16:creationId xmlns:a16="http://schemas.microsoft.com/office/drawing/2014/main" id="{45A8E896-64E3-425C-A8FE-FC41139BC3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64" name="Text Box 63">
                <a:extLst>
                  <a:ext uri="{FF2B5EF4-FFF2-40B4-BE49-F238E27FC236}">
                    <a16:creationId xmlns:a16="http://schemas.microsoft.com/office/drawing/2014/main" id="{719FF493-04BC-41C9-A59C-BC304A076A9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0541" name="Group 64">
              <a:extLst>
                <a:ext uri="{FF2B5EF4-FFF2-40B4-BE49-F238E27FC236}">
                  <a16:creationId xmlns:a16="http://schemas.microsoft.com/office/drawing/2014/main" id="{98279560-C659-4152-A461-F080F14BA63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0561" name="Rectangle 65">
                <a:extLst>
                  <a:ext uri="{FF2B5EF4-FFF2-40B4-BE49-F238E27FC236}">
                    <a16:creationId xmlns:a16="http://schemas.microsoft.com/office/drawing/2014/main" id="{D6250EEB-9132-4FA6-9D56-CF41D5A1545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62" name="Text Box 66">
                <a:extLst>
                  <a:ext uri="{FF2B5EF4-FFF2-40B4-BE49-F238E27FC236}">
                    <a16:creationId xmlns:a16="http://schemas.microsoft.com/office/drawing/2014/main" id="{A32E567C-2F25-4E4A-8002-3F87B17BBF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0542" name="Group 67">
              <a:extLst>
                <a:ext uri="{FF2B5EF4-FFF2-40B4-BE49-F238E27FC236}">
                  <a16:creationId xmlns:a16="http://schemas.microsoft.com/office/drawing/2014/main" id="{8548B32E-ACE2-4DBB-8A25-6FE5D31085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0559" name="Rectangle 68">
                <a:extLst>
                  <a:ext uri="{FF2B5EF4-FFF2-40B4-BE49-F238E27FC236}">
                    <a16:creationId xmlns:a16="http://schemas.microsoft.com/office/drawing/2014/main" id="{E3BC2D06-CBDB-4025-B774-AE49507A13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60" name="Text Box 69">
                <a:extLst>
                  <a:ext uri="{FF2B5EF4-FFF2-40B4-BE49-F238E27FC236}">
                    <a16:creationId xmlns:a16="http://schemas.microsoft.com/office/drawing/2014/main" id="{5BA6EF01-0371-47F1-8ED6-6E17E28F79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0543" name="Group 70">
              <a:extLst>
                <a:ext uri="{FF2B5EF4-FFF2-40B4-BE49-F238E27FC236}">
                  <a16:creationId xmlns:a16="http://schemas.microsoft.com/office/drawing/2014/main" id="{3ECC7020-AB53-4930-9D61-7670A67526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0557" name="Rectangle 71">
                <a:extLst>
                  <a:ext uri="{FF2B5EF4-FFF2-40B4-BE49-F238E27FC236}">
                    <a16:creationId xmlns:a16="http://schemas.microsoft.com/office/drawing/2014/main" id="{5AD55040-FB30-44AA-AAC4-67DBC6AB89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58" name="Text Box 72">
                <a:extLst>
                  <a:ext uri="{FF2B5EF4-FFF2-40B4-BE49-F238E27FC236}">
                    <a16:creationId xmlns:a16="http://schemas.microsoft.com/office/drawing/2014/main" id="{4E3FB165-4AFD-4356-8261-96B14285A43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0544" name="Group 73">
              <a:extLst>
                <a:ext uri="{FF2B5EF4-FFF2-40B4-BE49-F238E27FC236}">
                  <a16:creationId xmlns:a16="http://schemas.microsoft.com/office/drawing/2014/main" id="{10D50EE7-65C7-4996-B65B-F9832585846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0555" name="Rectangle 74">
                <a:extLst>
                  <a:ext uri="{FF2B5EF4-FFF2-40B4-BE49-F238E27FC236}">
                    <a16:creationId xmlns:a16="http://schemas.microsoft.com/office/drawing/2014/main" id="{FF9CE2E8-A09C-4888-94E5-6A2BAA36869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0556" name="Text Box 75">
                <a:extLst>
                  <a:ext uri="{FF2B5EF4-FFF2-40B4-BE49-F238E27FC236}">
                    <a16:creationId xmlns:a16="http://schemas.microsoft.com/office/drawing/2014/main" id="{72FDE9E4-D011-48A2-AB85-8B13020F5EA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0545" name="Text Box 76">
              <a:extLst>
                <a:ext uri="{FF2B5EF4-FFF2-40B4-BE49-F238E27FC236}">
                  <a16:creationId xmlns:a16="http://schemas.microsoft.com/office/drawing/2014/main" id="{DB452326-2019-4C1D-8D80-15C375FAAA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46" name="Text Box 77">
              <a:extLst>
                <a:ext uri="{FF2B5EF4-FFF2-40B4-BE49-F238E27FC236}">
                  <a16:creationId xmlns:a16="http://schemas.microsoft.com/office/drawing/2014/main" id="{3BD55FA5-2DFB-4B94-8266-4D928D0819C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47" name="Text Box 78">
              <a:extLst>
                <a:ext uri="{FF2B5EF4-FFF2-40B4-BE49-F238E27FC236}">
                  <a16:creationId xmlns:a16="http://schemas.microsoft.com/office/drawing/2014/main" id="{917EF078-278B-4BDE-BAE9-71FA7497C1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48" name="Text Box 79">
              <a:extLst>
                <a:ext uri="{FF2B5EF4-FFF2-40B4-BE49-F238E27FC236}">
                  <a16:creationId xmlns:a16="http://schemas.microsoft.com/office/drawing/2014/main" id="{D722D566-868F-4A51-94CB-22F75323FF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49" name="Text Box 80">
              <a:extLst>
                <a:ext uri="{FF2B5EF4-FFF2-40B4-BE49-F238E27FC236}">
                  <a16:creationId xmlns:a16="http://schemas.microsoft.com/office/drawing/2014/main" id="{16C76E95-BFA2-4F10-B457-72FC91785C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50" name="Text Box 81">
              <a:extLst>
                <a:ext uri="{FF2B5EF4-FFF2-40B4-BE49-F238E27FC236}">
                  <a16:creationId xmlns:a16="http://schemas.microsoft.com/office/drawing/2014/main" id="{303E831B-7CE4-4C78-8D7C-1F18F5BB1F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51" name="Text Box 82">
              <a:extLst>
                <a:ext uri="{FF2B5EF4-FFF2-40B4-BE49-F238E27FC236}">
                  <a16:creationId xmlns:a16="http://schemas.microsoft.com/office/drawing/2014/main" id="{6FFCAC23-0BF4-465E-9C4D-F5BBE41D91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52" name="Text Box 83">
              <a:extLst>
                <a:ext uri="{FF2B5EF4-FFF2-40B4-BE49-F238E27FC236}">
                  <a16:creationId xmlns:a16="http://schemas.microsoft.com/office/drawing/2014/main" id="{4C3ADD75-37A8-433E-BB22-C7C9BF2981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53" name="Text Box 84">
              <a:extLst>
                <a:ext uri="{FF2B5EF4-FFF2-40B4-BE49-F238E27FC236}">
                  <a16:creationId xmlns:a16="http://schemas.microsoft.com/office/drawing/2014/main" id="{4AC705A7-B485-4FC6-8D17-7AC7210D71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0554" name="Text Box 85">
              <a:extLst>
                <a:ext uri="{FF2B5EF4-FFF2-40B4-BE49-F238E27FC236}">
                  <a16:creationId xmlns:a16="http://schemas.microsoft.com/office/drawing/2014/main" id="{51B8EAB6-E08E-48DF-85DA-A02312D38AF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90C078-F3F0-46CC-A29A-B6DCED097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47DE4153-190D-489E-AC43-689971FF4002}" type="slidenum">
              <a:rPr lang="pt-BR" altLang="pt-BR">
                <a:solidFill>
                  <a:srgbClr val="FFFFFF"/>
                </a:solidFill>
              </a:rPr>
              <a:pPr/>
              <a:t>23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7B78BAB2-662A-4BF5-8D19-8F5D07D829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37236" y="200661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</a:t>
            </a:r>
            <a:r>
              <a:rPr lang="pt-BR" alt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Dijkstra</a:t>
            </a: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exemplo</a:t>
            </a:r>
          </a:p>
        </p:txBody>
      </p:sp>
      <p:sp>
        <p:nvSpPr>
          <p:cNvPr id="21507" name="Text Box 3">
            <a:extLst>
              <a:ext uri="{FF2B5EF4-FFF2-40B4-BE49-F238E27FC236}">
                <a16:creationId xmlns:a16="http://schemas.microsoft.com/office/drawing/2014/main" id="{9AE329AC-7DFD-4F89-A6BA-7EC2B47ADD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52791" y="1781114"/>
            <a:ext cx="772263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  <a:p>
            <a:pPr algn="r"/>
            <a:r>
              <a:rPr lang="en-US" altLang="pt-BR" sz="2000"/>
              <a:t>1</a:t>
            </a:r>
          </a:p>
        </p:txBody>
      </p:sp>
      <p:sp>
        <p:nvSpPr>
          <p:cNvPr id="21508" name="Text Box 4">
            <a:extLst>
              <a:ext uri="{FF2B5EF4-FFF2-40B4-BE49-F238E27FC236}">
                <a16:creationId xmlns:a16="http://schemas.microsoft.com/office/drawing/2014/main" id="{DDA72D37-D52D-4B9E-AFC8-9FD9C327D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7214" y="1790639"/>
            <a:ext cx="101181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N inicial</a:t>
            </a:r>
          </a:p>
          <a:p>
            <a:pPr algn="r"/>
            <a:r>
              <a:rPr lang="en-US" altLang="pt-BR" sz="2000"/>
              <a:t>A</a:t>
            </a:r>
          </a:p>
          <a:p>
            <a:pPr algn="r"/>
            <a:r>
              <a:rPr lang="en-US" altLang="pt-BR" sz="2000"/>
              <a:t>AD</a:t>
            </a:r>
          </a:p>
        </p:txBody>
      </p:sp>
      <p:sp>
        <p:nvSpPr>
          <p:cNvPr id="21509" name="Text Box 5">
            <a:extLst>
              <a:ext uri="{FF2B5EF4-FFF2-40B4-BE49-F238E27FC236}">
                <a16:creationId xmlns:a16="http://schemas.microsoft.com/office/drawing/2014/main" id="{B87F8FC7-B607-4DA4-9EB1-C53AA3C967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5559" y="1771589"/>
            <a:ext cx="113364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1510" name="Text Box 6">
            <a:extLst>
              <a:ext uri="{FF2B5EF4-FFF2-40B4-BE49-F238E27FC236}">
                <a16:creationId xmlns:a16="http://schemas.microsoft.com/office/drawing/2014/main" id="{086A82B0-F1FE-4FDC-8354-52101560B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3084" y="1776351"/>
            <a:ext cx="112723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  <a:p>
            <a:pPr algn="r"/>
            <a:r>
              <a:rPr lang="en-US" altLang="pt-BR" sz="2000"/>
              <a:t>4,D</a:t>
            </a:r>
          </a:p>
        </p:txBody>
      </p:sp>
      <p:sp>
        <p:nvSpPr>
          <p:cNvPr id="21511" name="Text Box 7">
            <a:extLst>
              <a:ext uri="{FF2B5EF4-FFF2-40B4-BE49-F238E27FC236}">
                <a16:creationId xmlns:a16="http://schemas.microsoft.com/office/drawing/2014/main" id="{95A17883-4116-4301-954F-57A7F4DA18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7756" y="1771588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1512" name="Text Box 8">
            <a:extLst>
              <a:ext uri="{FF2B5EF4-FFF2-40B4-BE49-F238E27FC236}">
                <a16:creationId xmlns:a16="http://schemas.microsoft.com/office/drawing/2014/main" id="{5D6C4262-71C5-40F3-A17F-5EB2949EC6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7276" y="1776351"/>
            <a:ext cx="110479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2,D</a:t>
            </a:r>
          </a:p>
        </p:txBody>
      </p:sp>
      <p:sp>
        <p:nvSpPr>
          <p:cNvPr id="21513" name="Text Box 9">
            <a:extLst>
              <a:ext uri="{FF2B5EF4-FFF2-40B4-BE49-F238E27FC236}">
                <a16:creationId xmlns:a16="http://schemas.microsoft.com/office/drawing/2014/main" id="{98F0D4C4-2A63-431B-8808-25D8A5DF23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2637" y="1790639"/>
            <a:ext cx="109196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infinito</a:t>
            </a:r>
          </a:p>
        </p:txBody>
      </p:sp>
      <p:sp>
        <p:nvSpPr>
          <p:cNvPr id="21514" name="Line 10">
            <a:extLst>
              <a:ext uri="{FF2B5EF4-FFF2-40B4-BE49-F238E27FC236}">
                <a16:creationId xmlns:a16="http://schemas.microsoft.com/office/drawing/2014/main" id="{C15AE687-9651-4CE5-94DE-66A6CB864CE0}"/>
              </a:ext>
            </a:extLst>
          </p:cNvPr>
          <p:cNvSpPr>
            <a:spLocks noChangeShapeType="1"/>
          </p:cNvSpPr>
          <p:nvPr/>
        </p:nvSpPr>
        <p:spPr bwMode="auto">
          <a:xfrm>
            <a:off x="1640854" y="2131951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1515" name="Line 11">
            <a:extLst>
              <a:ext uri="{FF2B5EF4-FFF2-40B4-BE49-F238E27FC236}">
                <a16:creationId xmlns:a16="http://schemas.microsoft.com/office/drawing/2014/main" id="{D7C0927D-91FE-481B-BB51-70A982032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98017" y="2436750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1516" name="Line 12">
            <a:extLst>
              <a:ext uri="{FF2B5EF4-FFF2-40B4-BE49-F238E27FC236}">
                <a16:creationId xmlns:a16="http://schemas.microsoft.com/office/drawing/2014/main" id="{4AA37DBB-CF96-419D-B018-35575D26A9E3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7066" y="2732026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1517" name="Line 13">
            <a:extLst>
              <a:ext uri="{FF2B5EF4-FFF2-40B4-BE49-F238E27FC236}">
                <a16:creationId xmlns:a16="http://schemas.microsoft.com/office/drawing/2014/main" id="{E587975D-A142-48BC-8C03-7183D23BD10D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6591" y="3041589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1518" name="Line 14">
            <a:extLst>
              <a:ext uri="{FF2B5EF4-FFF2-40B4-BE49-F238E27FC236}">
                <a16:creationId xmlns:a16="http://schemas.microsoft.com/office/drawing/2014/main" id="{02AD4015-FFE5-4B75-A8C5-F487447C380B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6116" y="3346389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1519" name="Line 15">
            <a:extLst>
              <a:ext uri="{FF2B5EF4-FFF2-40B4-BE49-F238E27FC236}">
                <a16:creationId xmlns:a16="http://schemas.microsoft.com/office/drawing/2014/main" id="{F16C554F-70C6-4C8E-9CB1-ADA842B6C4E9}"/>
              </a:ext>
            </a:extLst>
          </p:cNvPr>
          <p:cNvSpPr>
            <a:spLocks noChangeShapeType="1"/>
          </p:cNvSpPr>
          <p:nvPr/>
        </p:nvSpPr>
        <p:spPr bwMode="auto">
          <a:xfrm>
            <a:off x="1850403" y="3660713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1520" name="Group 16">
            <a:extLst>
              <a:ext uri="{FF2B5EF4-FFF2-40B4-BE49-F238E27FC236}">
                <a16:creationId xmlns:a16="http://schemas.microsoft.com/office/drawing/2014/main" id="{8D077CCE-6BA5-4B3A-B566-E5CD175E32D7}"/>
              </a:ext>
            </a:extLst>
          </p:cNvPr>
          <p:cNvGrpSpPr>
            <a:grpSpLocks/>
          </p:cNvGrpSpPr>
          <p:nvPr/>
        </p:nvGrpSpPr>
        <p:grpSpPr bwMode="auto">
          <a:xfrm>
            <a:off x="4181476" y="3995739"/>
            <a:ext cx="3571875" cy="2236787"/>
            <a:chOff x="3066" y="1107"/>
            <a:chExt cx="2250" cy="1409"/>
          </a:xfrm>
        </p:grpSpPr>
        <p:sp>
          <p:nvSpPr>
            <p:cNvPr id="21522" name="Freeform 17">
              <a:extLst>
                <a:ext uri="{FF2B5EF4-FFF2-40B4-BE49-F238E27FC236}">
                  <a16:creationId xmlns:a16="http://schemas.microsoft.com/office/drawing/2014/main" id="{700A5E6C-7C64-4318-8152-6BF3F14261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23" name="Freeform 18">
              <a:extLst>
                <a:ext uri="{FF2B5EF4-FFF2-40B4-BE49-F238E27FC236}">
                  <a16:creationId xmlns:a16="http://schemas.microsoft.com/office/drawing/2014/main" id="{54835031-18B8-4B47-BC71-937F7769E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24" name="Oval 19">
              <a:extLst>
                <a:ext uri="{FF2B5EF4-FFF2-40B4-BE49-F238E27FC236}">
                  <a16:creationId xmlns:a16="http://schemas.microsoft.com/office/drawing/2014/main" id="{CB84CDB7-33CB-4CA9-94BB-72145759E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25" name="Line 20">
              <a:extLst>
                <a:ext uri="{FF2B5EF4-FFF2-40B4-BE49-F238E27FC236}">
                  <a16:creationId xmlns:a16="http://schemas.microsoft.com/office/drawing/2014/main" id="{DEBAE27B-8F16-459B-87A9-74A45B6CEA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26" name="Line 21">
              <a:extLst>
                <a:ext uri="{FF2B5EF4-FFF2-40B4-BE49-F238E27FC236}">
                  <a16:creationId xmlns:a16="http://schemas.microsoft.com/office/drawing/2014/main" id="{F9628AAC-4FF6-417C-AD52-0172CDCD277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27" name="Rectangle 22">
              <a:extLst>
                <a:ext uri="{FF2B5EF4-FFF2-40B4-BE49-F238E27FC236}">
                  <a16:creationId xmlns:a16="http://schemas.microsoft.com/office/drawing/2014/main" id="{2A01D451-708F-4674-9EA6-26530AC494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28" name="Oval 23">
              <a:extLst>
                <a:ext uri="{FF2B5EF4-FFF2-40B4-BE49-F238E27FC236}">
                  <a16:creationId xmlns:a16="http://schemas.microsoft.com/office/drawing/2014/main" id="{96305E6D-57BF-4E89-835B-644A6DF297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29" name="Oval 24">
              <a:extLst>
                <a:ext uri="{FF2B5EF4-FFF2-40B4-BE49-F238E27FC236}">
                  <a16:creationId xmlns:a16="http://schemas.microsoft.com/office/drawing/2014/main" id="{4FF87CCE-980D-417A-812C-1AB0D1815D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30" name="Line 25">
              <a:extLst>
                <a:ext uri="{FF2B5EF4-FFF2-40B4-BE49-F238E27FC236}">
                  <a16:creationId xmlns:a16="http://schemas.microsoft.com/office/drawing/2014/main" id="{FD77F171-94AA-442E-8E55-337AC345C6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31" name="Line 26">
              <a:extLst>
                <a:ext uri="{FF2B5EF4-FFF2-40B4-BE49-F238E27FC236}">
                  <a16:creationId xmlns:a16="http://schemas.microsoft.com/office/drawing/2014/main" id="{0D5DD4A7-9CFE-4B82-8B42-27E7DC3946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32" name="Rectangle 27">
              <a:extLst>
                <a:ext uri="{FF2B5EF4-FFF2-40B4-BE49-F238E27FC236}">
                  <a16:creationId xmlns:a16="http://schemas.microsoft.com/office/drawing/2014/main" id="{2A54ABA4-EFB2-45F1-A022-E59259B7E6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33" name="Oval 28">
              <a:extLst>
                <a:ext uri="{FF2B5EF4-FFF2-40B4-BE49-F238E27FC236}">
                  <a16:creationId xmlns:a16="http://schemas.microsoft.com/office/drawing/2014/main" id="{7363D2F4-C534-46DB-A26A-922CFE5CDB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34" name="Oval 29">
              <a:extLst>
                <a:ext uri="{FF2B5EF4-FFF2-40B4-BE49-F238E27FC236}">
                  <a16:creationId xmlns:a16="http://schemas.microsoft.com/office/drawing/2014/main" id="{B1F94D90-DAEA-47EE-A7A1-1A276A7D71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35" name="Line 30">
              <a:extLst>
                <a:ext uri="{FF2B5EF4-FFF2-40B4-BE49-F238E27FC236}">
                  <a16:creationId xmlns:a16="http://schemas.microsoft.com/office/drawing/2014/main" id="{B7591EA5-5B42-4044-8E2E-1B633FB357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36" name="Line 31">
              <a:extLst>
                <a:ext uri="{FF2B5EF4-FFF2-40B4-BE49-F238E27FC236}">
                  <a16:creationId xmlns:a16="http://schemas.microsoft.com/office/drawing/2014/main" id="{D20547F8-D6F6-4686-8878-5169F9DFCE7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37" name="Rectangle 32">
              <a:extLst>
                <a:ext uri="{FF2B5EF4-FFF2-40B4-BE49-F238E27FC236}">
                  <a16:creationId xmlns:a16="http://schemas.microsoft.com/office/drawing/2014/main" id="{42CE4F3D-18B3-4B7F-889F-C17ECD40C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38" name="Oval 33">
              <a:extLst>
                <a:ext uri="{FF2B5EF4-FFF2-40B4-BE49-F238E27FC236}">
                  <a16:creationId xmlns:a16="http://schemas.microsoft.com/office/drawing/2014/main" id="{72662A14-BB75-4097-9684-E4A416C6BA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39" name="Oval 34">
              <a:extLst>
                <a:ext uri="{FF2B5EF4-FFF2-40B4-BE49-F238E27FC236}">
                  <a16:creationId xmlns:a16="http://schemas.microsoft.com/office/drawing/2014/main" id="{B9EC18D8-9952-4E1C-AE3C-50CE94D1D4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40" name="Line 35">
              <a:extLst>
                <a:ext uri="{FF2B5EF4-FFF2-40B4-BE49-F238E27FC236}">
                  <a16:creationId xmlns:a16="http://schemas.microsoft.com/office/drawing/2014/main" id="{42EFC9B6-6C6E-495D-8D66-8837507E72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41" name="Line 36">
              <a:extLst>
                <a:ext uri="{FF2B5EF4-FFF2-40B4-BE49-F238E27FC236}">
                  <a16:creationId xmlns:a16="http://schemas.microsoft.com/office/drawing/2014/main" id="{C5273545-2987-46AE-A8F5-867852ADE1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42" name="Rectangle 37">
              <a:extLst>
                <a:ext uri="{FF2B5EF4-FFF2-40B4-BE49-F238E27FC236}">
                  <a16:creationId xmlns:a16="http://schemas.microsoft.com/office/drawing/2014/main" id="{10095404-D3E9-4E4A-9D27-857AB230A4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43" name="Oval 38">
              <a:extLst>
                <a:ext uri="{FF2B5EF4-FFF2-40B4-BE49-F238E27FC236}">
                  <a16:creationId xmlns:a16="http://schemas.microsoft.com/office/drawing/2014/main" id="{E7B50587-9B0C-4F07-97C2-070CCEB0CF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44" name="Oval 39">
              <a:extLst>
                <a:ext uri="{FF2B5EF4-FFF2-40B4-BE49-F238E27FC236}">
                  <a16:creationId xmlns:a16="http://schemas.microsoft.com/office/drawing/2014/main" id="{4DFEE95F-4CB5-4F47-B208-1CC9CC7D22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45" name="Line 40">
              <a:extLst>
                <a:ext uri="{FF2B5EF4-FFF2-40B4-BE49-F238E27FC236}">
                  <a16:creationId xmlns:a16="http://schemas.microsoft.com/office/drawing/2014/main" id="{8E0C78A4-211E-4C99-884F-229BED0437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46" name="Line 41">
              <a:extLst>
                <a:ext uri="{FF2B5EF4-FFF2-40B4-BE49-F238E27FC236}">
                  <a16:creationId xmlns:a16="http://schemas.microsoft.com/office/drawing/2014/main" id="{8896CDAB-BF22-45C7-B31B-B5C7700073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47" name="Rectangle 42">
              <a:extLst>
                <a:ext uri="{FF2B5EF4-FFF2-40B4-BE49-F238E27FC236}">
                  <a16:creationId xmlns:a16="http://schemas.microsoft.com/office/drawing/2014/main" id="{00C8C58C-58E1-4CD3-AD5F-87480D4DCA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48" name="Oval 43">
              <a:extLst>
                <a:ext uri="{FF2B5EF4-FFF2-40B4-BE49-F238E27FC236}">
                  <a16:creationId xmlns:a16="http://schemas.microsoft.com/office/drawing/2014/main" id="{F38777F4-63B7-457A-88CE-71488D5DA8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49" name="Oval 44">
              <a:extLst>
                <a:ext uri="{FF2B5EF4-FFF2-40B4-BE49-F238E27FC236}">
                  <a16:creationId xmlns:a16="http://schemas.microsoft.com/office/drawing/2014/main" id="{0D5C584A-C157-4D00-8192-1415803880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50" name="Line 45">
              <a:extLst>
                <a:ext uri="{FF2B5EF4-FFF2-40B4-BE49-F238E27FC236}">
                  <a16:creationId xmlns:a16="http://schemas.microsoft.com/office/drawing/2014/main" id="{F7CD6D7C-C290-421B-A504-8F35C91188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1" name="Line 46">
              <a:extLst>
                <a:ext uri="{FF2B5EF4-FFF2-40B4-BE49-F238E27FC236}">
                  <a16:creationId xmlns:a16="http://schemas.microsoft.com/office/drawing/2014/main" id="{B4EF45E0-E789-4870-A74C-35FA8B925E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2" name="Rectangle 47">
              <a:extLst>
                <a:ext uri="{FF2B5EF4-FFF2-40B4-BE49-F238E27FC236}">
                  <a16:creationId xmlns:a16="http://schemas.microsoft.com/office/drawing/2014/main" id="{2BA4DC81-236E-4A33-B37F-6601F59721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53" name="Oval 48">
              <a:extLst>
                <a:ext uri="{FF2B5EF4-FFF2-40B4-BE49-F238E27FC236}">
                  <a16:creationId xmlns:a16="http://schemas.microsoft.com/office/drawing/2014/main" id="{2770D57E-093A-439C-AAEB-02605E3ECD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1554" name="Freeform 49">
              <a:extLst>
                <a:ext uri="{FF2B5EF4-FFF2-40B4-BE49-F238E27FC236}">
                  <a16:creationId xmlns:a16="http://schemas.microsoft.com/office/drawing/2014/main" id="{1674EAD2-23D9-4AB0-BB5C-733EB46DDB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5" name="Freeform 50">
              <a:extLst>
                <a:ext uri="{FF2B5EF4-FFF2-40B4-BE49-F238E27FC236}">
                  <a16:creationId xmlns:a16="http://schemas.microsoft.com/office/drawing/2014/main" id="{C9F0EC24-3385-43FA-A56F-8213D8597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6" name="Freeform 51">
              <a:extLst>
                <a:ext uri="{FF2B5EF4-FFF2-40B4-BE49-F238E27FC236}">
                  <a16:creationId xmlns:a16="http://schemas.microsoft.com/office/drawing/2014/main" id="{931BA44C-CDA7-4392-BB27-E06520C56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7" name="Freeform 52">
              <a:extLst>
                <a:ext uri="{FF2B5EF4-FFF2-40B4-BE49-F238E27FC236}">
                  <a16:creationId xmlns:a16="http://schemas.microsoft.com/office/drawing/2014/main" id="{60E24E9A-0593-4210-8B15-56399A236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8" name="Freeform 53">
              <a:extLst>
                <a:ext uri="{FF2B5EF4-FFF2-40B4-BE49-F238E27FC236}">
                  <a16:creationId xmlns:a16="http://schemas.microsoft.com/office/drawing/2014/main" id="{350D933A-37FD-4E25-85FE-D88CB80B9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59" name="Freeform 54">
              <a:extLst>
                <a:ext uri="{FF2B5EF4-FFF2-40B4-BE49-F238E27FC236}">
                  <a16:creationId xmlns:a16="http://schemas.microsoft.com/office/drawing/2014/main" id="{85A91049-F54A-4162-A4FA-4B5E82929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60" name="Freeform 55">
              <a:extLst>
                <a:ext uri="{FF2B5EF4-FFF2-40B4-BE49-F238E27FC236}">
                  <a16:creationId xmlns:a16="http://schemas.microsoft.com/office/drawing/2014/main" id="{1AC69144-6B74-495A-B7BF-3BDA6C728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61" name="Freeform 56">
              <a:extLst>
                <a:ext uri="{FF2B5EF4-FFF2-40B4-BE49-F238E27FC236}">
                  <a16:creationId xmlns:a16="http://schemas.microsoft.com/office/drawing/2014/main" id="{651900E4-BB3F-45D7-8FD4-CF8A26D38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1562" name="Freeform 57">
              <a:extLst>
                <a:ext uri="{FF2B5EF4-FFF2-40B4-BE49-F238E27FC236}">
                  <a16:creationId xmlns:a16="http://schemas.microsoft.com/office/drawing/2014/main" id="{1AA80609-DD39-4B05-B4CF-BC33BB3D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1563" name="Group 58">
              <a:extLst>
                <a:ext uri="{FF2B5EF4-FFF2-40B4-BE49-F238E27FC236}">
                  <a16:creationId xmlns:a16="http://schemas.microsoft.com/office/drawing/2014/main" id="{35314294-FA57-4B3D-86E4-D700347D547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1589" name="Rectangle 59">
                <a:extLst>
                  <a:ext uri="{FF2B5EF4-FFF2-40B4-BE49-F238E27FC236}">
                    <a16:creationId xmlns:a16="http://schemas.microsoft.com/office/drawing/2014/main" id="{399C13E1-30FB-49A2-83B8-234A34A9AF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90" name="Text Box 60">
                <a:extLst>
                  <a:ext uri="{FF2B5EF4-FFF2-40B4-BE49-F238E27FC236}">
                    <a16:creationId xmlns:a16="http://schemas.microsoft.com/office/drawing/2014/main" id="{2906B2E6-0EA1-4022-BA87-3739D8ECF2E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1564" name="Group 61">
              <a:extLst>
                <a:ext uri="{FF2B5EF4-FFF2-40B4-BE49-F238E27FC236}">
                  <a16:creationId xmlns:a16="http://schemas.microsoft.com/office/drawing/2014/main" id="{19D37E17-F09D-444F-85E1-22732270698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1587" name="Rectangle 62">
                <a:extLst>
                  <a:ext uri="{FF2B5EF4-FFF2-40B4-BE49-F238E27FC236}">
                    <a16:creationId xmlns:a16="http://schemas.microsoft.com/office/drawing/2014/main" id="{F6415572-ABDC-4936-BC45-FCB8ED1844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88" name="Text Box 63">
                <a:extLst>
                  <a:ext uri="{FF2B5EF4-FFF2-40B4-BE49-F238E27FC236}">
                    <a16:creationId xmlns:a16="http://schemas.microsoft.com/office/drawing/2014/main" id="{55861458-1C56-4046-8471-E7FEBE28110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1565" name="Group 64">
              <a:extLst>
                <a:ext uri="{FF2B5EF4-FFF2-40B4-BE49-F238E27FC236}">
                  <a16:creationId xmlns:a16="http://schemas.microsoft.com/office/drawing/2014/main" id="{7C91D59F-4024-4761-97C8-DF208722B9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1585" name="Rectangle 65">
                <a:extLst>
                  <a:ext uri="{FF2B5EF4-FFF2-40B4-BE49-F238E27FC236}">
                    <a16:creationId xmlns:a16="http://schemas.microsoft.com/office/drawing/2014/main" id="{7BAD564D-6CD3-431E-BE0A-9634A9C66D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86" name="Text Box 66">
                <a:extLst>
                  <a:ext uri="{FF2B5EF4-FFF2-40B4-BE49-F238E27FC236}">
                    <a16:creationId xmlns:a16="http://schemas.microsoft.com/office/drawing/2014/main" id="{29A13B06-9B32-4D66-A1ED-222B8E5AD22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1566" name="Group 67">
              <a:extLst>
                <a:ext uri="{FF2B5EF4-FFF2-40B4-BE49-F238E27FC236}">
                  <a16:creationId xmlns:a16="http://schemas.microsoft.com/office/drawing/2014/main" id="{3C0D28FD-140E-4D96-A600-5A30416EEF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1583" name="Rectangle 68">
                <a:extLst>
                  <a:ext uri="{FF2B5EF4-FFF2-40B4-BE49-F238E27FC236}">
                    <a16:creationId xmlns:a16="http://schemas.microsoft.com/office/drawing/2014/main" id="{0C56A5A0-2400-494E-88C8-4F2FE15C0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84" name="Text Box 69">
                <a:extLst>
                  <a:ext uri="{FF2B5EF4-FFF2-40B4-BE49-F238E27FC236}">
                    <a16:creationId xmlns:a16="http://schemas.microsoft.com/office/drawing/2014/main" id="{078EEDF7-81B5-40FD-BA64-056BEFD772B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1567" name="Group 70">
              <a:extLst>
                <a:ext uri="{FF2B5EF4-FFF2-40B4-BE49-F238E27FC236}">
                  <a16:creationId xmlns:a16="http://schemas.microsoft.com/office/drawing/2014/main" id="{EACBFEC9-F12B-4374-AAC8-20F31A25C75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1581" name="Rectangle 71">
                <a:extLst>
                  <a:ext uri="{FF2B5EF4-FFF2-40B4-BE49-F238E27FC236}">
                    <a16:creationId xmlns:a16="http://schemas.microsoft.com/office/drawing/2014/main" id="{20978152-8AED-4D1A-84F7-809C30FBE63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82" name="Text Box 72">
                <a:extLst>
                  <a:ext uri="{FF2B5EF4-FFF2-40B4-BE49-F238E27FC236}">
                    <a16:creationId xmlns:a16="http://schemas.microsoft.com/office/drawing/2014/main" id="{FC1F62D1-477B-4AE9-947A-AB1CDF1A34E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1568" name="Group 73">
              <a:extLst>
                <a:ext uri="{FF2B5EF4-FFF2-40B4-BE49-F238E27FC236}">
                  <a16:creationId xmlns:a16="http://schemas.microsoft.com/office/drawing/2014/main" id="{DCFE8D71-51D0-4782-96D0-46E933C5402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1579" name="Rectangle 74">
                <a:extLst>
                  <a:ext uri="{FF2B5EF4-FFF2-40B4-BE49-F238E27FC236}">
                    <a16:creationId xmlns:a16="http://schemas.microsoft.com/office/drawing/2014/main" id="{39B57267-8A3B-4B87-9403-59DB29B108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1580" name="Text Box 75">
                <a:extLst>
                  <a:ext uri="{FF2B5EF4-FFF2-40B4-BE49-F238E27FC236}">
                    <a16:creationId xmlns:a16="http://schemas.microsoft.com/office/drawing/2014/main" id="{E97DB0BC-54EE-49A0-ABE2-E70A1C56E0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1569" name="Text Box 76">
              <a:extLst>
                <a:ext uri="{FF2B5EF4-FFF2-40B4-BE49-F238E27FC236}">
                  <a16:creationId xmlns:a16="http://schemas.microsoft.com/office/drawing/2014/main" id="{6409E9F6-C20C-4B70-BC69-16C89CA100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0" name="Text Box 77">
              <a:extLst>
                <a:ext uri="{FF2B5EF4-FFF2-40B4-BE49-F238E27FC236}">
                  <a16:creationId xmlns:a16="http://schemas.microsoft.com/office/drawing/2014/main" id="{8D50010A-1C6B-44D4-8F01-913F393B3C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1" name="Text Box 78">
              <a:extLst>
                <a:ext uri="{FF2B5EF4-FFF2-40B4-BE49-F238E27FC236}">
                  <a16:creationId xmlns:a16="http://schemas.microsoft.com/office/drawing/2014/main" id="{A2DEA196-2552-46C3-BF2A-EB09FE733A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2" name="Text Box 79">
              <a:extLst>
                <a:ext uri="{FF2B5EF4-FFF2-40B4-BE49-F238E27FC236}">
                  <a16:creationId xmlns:a16="http://schemas.microsoft.com/office/drawing/2014/main" id="{0A374CA6-8B11-4152-B196-4FB0BE9F36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3" name="Text Box 80">
              <a:extLst>
                <a:ext uri="{FF2B5EF4-FFF2-40B4-BE49-F238E27FC236}">
                  <a16:creationId xmlns:a16="http://schemas.microsoft.com/office/drawing/2014/main" id="{E4241D75-ECB0-49D0-92CA-4028FA71D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4" name="Text Box 81">
              <a:extLst>
                <a:ext uri="{FF2B5EF4-FFF2-40B4-BE49-F238E27FC236}">
                  <a16:creationId xmlns:a16="http://schemas.microsoft.com/office/drawing/2014/main" id="{2340A088-E14C-4955-94FB-1E440189FC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5" name="Text Box 82">
              <a:extLst>
                <a:ext uri="{FF2B5EF4-FFF2-40B4-BE49-F238E27FC236}">
                  <a16:creationId xmlns:a16="http://schemas.microsoft.com/office/drawing/2014/main" id="{F84CFBE7-5E10-4B1E-ACD7-5688FD55E0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6" name="Text Box 83">
              <a:extLst>
                <a:ext uri="{FF2B5EF4-FFF2-40B4-BE49-F238E27FC236}">
                  <a16:creationId xmlns:a16="http://schemas.microsoft.com/office/drawing/2014/main" id="{DD6E5A92-2BD1-4A6C-838C-37ED71A102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7" name="Text Box 84">
              <a:extLst>
                <a:ext uri="{FF2B5EF4-FFF2-40B4-BE49-F238E27FC236}">
                  <a16:creationId xmlns:a16="http://schemas.microsoft.com/office/drawing/2014/main" id="{4DA7AD71-9A78-477B-8C43-78AE19D241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1578" name="Text Box 85">
              <a:extLst>
                <a:ext uri="{FF2B5EF4-FFF2-40B4-BE49-F238E27FC236}">
                  <a16:creationId xmlns:a16="http://schemas.microsoft.com/office/drawing/2014/main" id="{2E35D239-EC4D-40A1-A5D5-43E8BCA7F8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1F19EE-31C9-43C6-9812-7AC08AD80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D8ADDD81-CAE2-4448-9805-53139085D30D}" type="slidenum">
              <a:rPr lang="pt-BR" altLang="pt-BR">
                <a:solidFill>
                  <a:srgbClr val="FFFFFF"/>
                </a:solidFill>
              </a:rPr>
              <a:pPr/>
              <a:t>24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67E9E177-560A-41F2-ADB9-7F4304290C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5311" y="147211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</a:t>
            </a:r>
            <a:r>
              <a:rPr lang="pt-BR" alt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Dijkstra</a:t>
            </a: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exemplo</a:t>
            </a:r>
          </a:p>
        </p:txBody>
      </p:sp>
      <p:sp>
        <p:nvSpPr>
          <p:cNvPr id="22531" name="Text Box 3">
            <a:extLst>
              <a:ext uri="{FF2B5EF4-FFF2-40B4-BE49-F238E27FC236}">
                <a16:creationId xmlns:a16="http://schemas.microsoft.com/office/drawing/2014/main" id="{DCBBE7AC-2526-49D8-A635-6C26B71ECE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77377" y="1714244"/>
            <a:ext cx="772263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  <a:p>
            <a:pPr algn="r"/>
            <a:r>
              <a:rPr lang="en-US" altLang="pt-BR" sz="2000"/>
              <a:t>1</a:t>
            </a:r>
          </a:p>
          <a:p>
            <a:pPr algn="r"/>
            <a:r>
              <a:rPr lang="en-US" altLang="pt-BR" sz="2000"/>
              <a:t>2</a:t>
            </a:r>
          </a:p>
        </p:txBody>
      </p:sp>
      <p:sp>
        <p:nvSpPr>
          <p:cNvPr id="22532" name="Text Box 4">
            <a:extLst>
              <a:ext uri="{FF2B5EF4-FFF2-40B4-BE49-F238E27FC236}">
                <a16:creationId xmlns:a16="http://schemas.microsoft.com/office/drawing/2014/main" id="{846DFC57-33F3-443C-A26E-A7CD224038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1800" y="1723769"/>
            <a:ext cx="1011815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N inicial</a:t>
            </a:r>
          </a:p>
          <a:p>
            <a:pPr algn="r"/>
            <a:r>
              <a:rPr lang="en-US" altLang="pt-BR" sz="2000"/>
              <a:t>A</a:t>
            </a:r>
          </a:p>
          <a:p>
            <a:pPr algn="r"/>
            <a:r>
              <a:rPr lang="en-US" altLang="pt-BR" sz="2000"/>
              <a:t>AD</a:t>
            </a:r>
          </a:p>
          <a:p>
            <a:pPr algn="r"/>
            <a:r>
              <a:rPr lang="en-US" altLang="pt-BR" sz="2000"/>
              <a:t>ADE</a:t>
            </a:r>
          </a:p>
        </p:txBody>
      </p:sp>
      <p:sp>
        <p:nvSpPr>
          <p:cNvPr id="22533" name="Text Box 5">
            <a:extLst>
              <a:ext uri="{FF2B5EF4-FFF2-40B4-BE49-F238E27FC236}">
                <a16:creationId xmlns:a16="http://schemas.microsoft.com/office/drawing/2014/main" id="{0152D83E-5A94-4055-A16E-9FDCF4BE3B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0145" y="1704719"/>
            <a:ext cx="113364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2534" name="Text Box 6">
            <a:extLst>
              <a:ext uri="{FF2B5EF4-FFF2-40B4-BE49-F238E27FC236}">
                <a16:creationId xmlns:a16="http://schemas.microsoft.com/office/drawing/2014/main" id="{E2AEECAA-0A3E-456E-A569-D8F5E493C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7670" y="1709481"/>
            <a:ext cx="112723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  <a:p>
            <a:pPr algn="r"/>
            <a:r>
              <a:rPr lang="en-US" altLang="pt-BR" sz="2000"/>
              <a:t>4,D</a:t>
            </a:r>
          </a:p>
          <a:p>
            <a:pPr algn="r"/>
            <a:r>
              <a:rPr lang="en-US" altLang="pt-BR" sz="2000"/>
              <a:t>3,E</a:t>
            </a:r>
          </a:p>
        </p:txBody>
      </p:sp>
      <p:sp>
        <p:nvSpPr>
          <p:cNvPr id="22535" name="Text Box 7">
            <a:extLst>
              <a:ext uri="{FF2B5EF4-FFF2-40B4-BE49-F238E27FC236}">
                <a16:creationId xmlns:a16="http://schemas.microsoft.com/office/drawing/2014/main" id="{AC702B0F-E34F-42CF-B9FA-766B22C3B0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2342" y="1704718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2536" name="Text Box 8">
            <a:extLst>
              <a:ext uri="{FF2B5EF4-FFF2-40B4-BE49-F238E27FC236}">
                <a16:creationId xmlns:a16="http://schemas.microsoft.com/office/drawing/2014/main" id="{E4486FF0-07ED-4112-9330-4CF18C67D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1862" y="1709481"/>
            <a:ext cx="110479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2,D</a:t>
            </a:r>
          </a:p>
        </p:txBody>
      </p:sp>
      <p:sp>
        <p:nvSpPr>
          <p:cNvPr id="22537" name="Text Box 9">
            <a:extLst>
              <a:ext uri="{FF2B5EF4-FFF2-40B4-BE49-F238E27FC236}">
                <a16:creationId xmlns:a16="http://schemas.microsoft.com/office/drawing/2014/main" id="{1B9B1EBF-4061-45C4-84B1-83F140235D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87223" y="1723769"/>
            <a:ext cx="1091966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4,E</a:t>
            </a:r>
          </a:p>
        </p:txBody>
      </p:sp>
      <p:sp>
        <p:nvSpPr>
          <p:cNvPr id="22538" name="Line 10">
            <a:extLst>
              <a:ext uri="{FF2B5EF4-FFF2-40B4-BE49-F238E27FC236}">
                <a16:creationId xmlns:a16="http://schemas.microsoft.com/office/drawing/2014/main" id="{B766F1D3-0C04-4CFC-BF3B-416066A7388E}"/>
              </a:ext>
            </a:extLst>
          </p:cNvPr>
          <p:cNvSpPr>
            <a:spLocks noChangeShapeType="1"/>
          </p:cNvSpPr>
          <p:nvPr/>
        </p:nvSpPr>
        <p:spPr bwMode="auto">
          <a:xfrm>
            <a:off x="1565440" y="2065081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2539" name="Line 11">
            <a:extLst>
              <a:ext uri="{FF2B5EF4-FFF2-40B4-BE49-F238E27FC236}">
                <a16:creationId xmlns:a16="http://schemas.microsoft.com/office/drawing/2014/main" id="{AA92C99C-818F-464A-940A-581C08ED6ECB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2603" y="2369880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2540" name="Line 12">
            <a:extLst>
              <a:ext uri="{FF2B5EF4-FFF2-40B4-BE49-F238E27FC236}">
                <a16:creationId xmlns:a16="http://schemas.microsoft.com/office/drawing/2014/main" id="{5F32119D-7167-4D2F-8198-0F71E7259CC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41652" y="2665156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2541" name="Line 13">
            <a:extLst>
              <a:ext uri="{FF2B5EF4-FFF2-40B4-BE49-F238E27FC236}">
                <a16:creationId xmlns:a16="http://schemas.microsoft.com/office/drawing/2014/main" id="{89CBC474-47A6-4D15-BECD-7D9AF4CA04A9}"/>
              </a:ext>
            </a:extLst>
          </p:cNvPr>
          <p:cNvSpPr>
            <a:spLocks noChangeShapeType="1"/>
          </p:cNvSpPr>
          <p:nvPr/>
        </p:nvSpPr>
        <p:spPr bwMode="auto">
          <a:xfrm>
            <a:off x="1751177" y="2974719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2542" name="Line 14">
            <a:extLst>
              <a:ext uri="{FF2B5EF4-FFF2-40B4-BE49-F238E27FC236}">
                <a16:creationId xmlns:a16="http://schemas.microsoft.com/office/drawing/2014/main" id="{6647443B-1426-41C6-A060-DF0FB555523C}"/>
              </a:ext>
            </a:extLst>
          </p:cNvPr>
          <p:cNvSpPr>
            <a:spLocks noChangeShapeType="1"/>
          </p:cNvSpPr>
          <p:nvPr/>
        </p:nvSpPr>
        <p:spPr bwMode="auto">
          <a:xfrm>
            <a:off x="1760702" y="3279519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2543" name="Line 15">
            <a:extLst>
              <a:ext uri="{FF2B5EF4-FFF2-40B4-BE49-F238E27FC236}">
                <a16:creationId xmlns:a16="http://schemas.microsoft.com/office/drawing/2014/main" id="{670DFDF4-1802-4817-B128-AC7667679D7A}"/>
              </a:ext>
            </a:extLst>
          </p:cNvPr>
          <p:cNvSpPr>
            <a:spLocks noChangeShapeType="1"/>
          </p:cNvSpPr>
          <p:nvPr/>
        </p:nvSpPr>
        <p:spPr bwMode="auto">
          <a:xfrm>
            <a:off x="1774989" y="3593843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2544" name="Group 16">
            <a:extLst>
              <a:ext uri="{FF2B5EF4-FFF2-40B4-BE49-F238E27FC236}">
                <a16:creationId xmlns:a16="http://schemas.microsoft.com/office/drawing/2014/main" id="{BA8D2EEB-7A32-40B0-B766-E18AB497CB22}"/>
              </a:ext>
            </a:extLst>
          </p:cNvPr>
          <p:cNvGrpSpPr>
            <a:grpSpLocks/>
          </p:cNvGrpSpPr>
          <p:nvPr/>
        </p:nvGrpSpPr>
        <p:grpSpPr bwMode="auto">
          <a:xfrm>
            <a:off x="4181476" y="3995739"/>
            <a:ext cx="3571875" cy="2236787"/>
            <a:chOff x="3066" y="1107"/>
            <a:chExt cx="2250" cy="1409"/>
          </a:xfrm>
        </p:grpSpPr>
        <p:sp>
          <p:nvSpPr>
            <p:cNvPr id="22546" name="Freeform 17">
              <a:extLst>
                <a:ext uri="{FF2B5EF4-FFF2-40B4-BE49-F238E27FC236}">
                  <a16:creationId xmlns:a16="http://schemas.microsoft.com/office/drawing/2014/main" id="{EEF0BE54-55BE-4400-85A6-43584A812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47" name="Freeform 18">
              <a:extLst>
                <a:ext uri="{FF2B5EF4-FFF2-40B4-BE49-F238E27FC236}">
                  <a16:creationId xmlns:a16="http://schemas.microsoft.com/office/drawing/2014/main" id="{07CD25EF-386C-4215-BA7D-C0FF62607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48" name="Oval 19">
              <a:extLst>
                <a:ext uri="{FF2B5EF4-FFF2-40B4-BE49-F238E27FC236}">
                  <a16:creationId xmlns:a16="http://schemas.microsoft.com/office/drawing/2014/main" id="{919DDFD1-688F-4E58-82AA-F9D65BDD99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49" name="Line 20">
              <a:extLst>
                <a:ext uri="{FF2B5EF4-FFF2-40B4-BE49-F238E27FC236}">
                  <a16:creationId xmlns:a16="http://schemas.microsoft.com/office/drawing/2014/main" id="{32E5B12B-F1C7-4FD0-8311-6765A83BCD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50" name="Line 21">
              <a:extLst>
                <a:ext uri="{FF2B5EF4-FFF2-40B4-BE49-F238E27FC236}">
                  <a16:creationId xmlns:a16="http://schemas.microsoft.com/office/drawing/2014/main" id="{AFFE594C-EF70-4DBB-99DA-E5D24951015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51" name="Rectangle 22">
              <a:extLst>
                <a:ext uri="{FF2B5EF4-FFF2-40B4-BE49-F238E27FC236}">
                  <a16:creationId xmlns:a16="http://schemas.microsoft.com/office/drawing/2014/main" id="{FD619C62-DAEC-4A52-A18F-4C384003FF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52" name="Oval 23">
              <a:extLst>
                <a:ext uri="{FF2B5EF4-FFF2-40B4-BE49-F238E27FC236}">
                  <a16:creationId xmlns:a16="http://schemas.microsoft.com/office/drawing/2014/main" id="{2FBC7A4B-CE4E-4B5B-8E1E-4E9F997BEB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53" name="Oval 24">
              <a:extLst>
                <a:ext uri="{FF2B5EF4-FFF2-40B4-BE49-F238E27FC236}">
                  <a16:creationId xmlns:a16="http://schemas.microsoft.com/office/drawing/2014/main" id="{F3D4D086-5503-4D3C-92B2-42D6B800C4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54" name="Line 25">
              <a:extLst>
                <a:ext uri="{FF2B5EF4-FFF2-40B4-BE49-F238E27FC236}">
                  <a16:creationId xmlns:a16="http://schemas.microsoft.com/office/drawing/2014/main" id="{9D8F7392-4CEA-4E6E-8854-E86CDE28BC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55" name="Line 26">
              <a:extLst>
                <a:ext uri="{FF2B5EF4-FFF2-40B4-BE49-F238E27FC236}">
                  <a16:creationId xmlns:a16="http://schemas.microsoft.com/office/drawing/2014/main" id="{01D0A700-FD99-4FC1-A3A3-DC00A910503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56" name="Rectangle 27">
              <a:extLst>
                <a:ext uri="{FF2B5EF4-FFF2-40B4-BE49-F238E27FC236}">
                  <a16:creationId xmlns:a16="http://schemas.microsoft.com/office/drawing/2014/main" id="{272969DD-532B-460C-94B1-38E229A306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57" name="Oval 28">
              <a:extLst>
                <a:ext uri="{FF2B5EF4-FFF2-40B4-BE49-F238E27FC236}">
                  <a16:creationId xmlns:a16="http://schemas.microsoft.com/office/drawing/2014/main" id="{142056A7-A878-4E73-A402-EA484F79B8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58" name="Oval 29">
              <a:extLst>
                <a:ext uri="{FF2B5EF4-FFF2-40B4-BE49-F238E27FC236}">
                  <a16:creationId xmlns:a16="http://schemas.microsoft.com/office/drawing/2014/main" id="{4CEF40BA-7DAC-4E83-A243-C9365CBCBD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59" name="Line 30">
              <a:extLst>
                <a:ext uri="{FF2B5EF4-FFF2-40B4-BE49-F238E27FC236}">
                  <a16:creationId xmlns:a16="http://schemas.microsoft.com/office/drawing/2014/main" id="{0D485A2D-8111-48D7-B396-E80D4FB174C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60" name="Line 31">
              <a:extLst>
                <a:ext uri="{FF2B5EF4-FFF2-40B4-BE49-F238E27FC236}">
                  <a16:creationId xmlns:a16="http://schemas.microsoft.com/office/drawing/2014/main" id="{EB35B3A9-51AE-4BD6-AC44-135DAB0C60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61" name="Rectangle 32">
              <a:extLst>
                <a:ext uri="{FF2B5EF4-FFF2-40B4-BE49-F238E27FC236}">
                  <a16:creationId xmlns:a16="http://schemas.microsoft.com/office/drawing/2014/main" id="{E915145A-8DA5-4EE1-8439-C7B33168E7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62" name="Oval 33">
              <a:extLst>
                <a:ext uri="{FF2B5EF4-FFF2-40B4-BE49-F238E27FC236}">
                  <a16:creationId xmlns:a16="http://schemas.microsoft.com/office/drawing/2014/main" id="{32E725B5-00F2-4BAB-A237-CB8FC401F4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63" name="Oval 34">
              <a:extLst>
                <a:ext uri="{FF2B5EF4-FFF2-40B4-BE49-F238E27FC236}">
                  <a16:creationId xmlns:a16="http://schemas.microsoft.com/office/drawing/2014/main" id="{7D02B417-5ED4-429B-9B1D-2F4F48CE2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64" name="Line 35">
              <a:extLst>
                <a:ext uri="{FF2B5EF4-FFF2-40B4-BE49-F238E27FC236}">
                  <a16:creationId xmlns:a16="http://schemas.microsoft.com/office/drawing/2014/main" id="{BB3929B8-48EC-4BA7-A089-316E736799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65" name="Line 36">
              <a:extLst>
                <a:ext uri="{FF2B5EF4-FFF2-40B4-BE49-F238E27FC236}">
                  <a16:creationId xmlns:a16="http://schemas.microsoft.com/office/drawing/2014/main" id="{84CA487B-B740-4706-BAE7-947C47B0C0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66" name="Rectangle 37">
              <a:extLst>
                <a:ext uri="{FF2B5EF4-FFF2-40B4-BE49-F238E27FC236}">
                  <a16:creationId xmlns:a16="http://schemas.microsoft.com/office/drawing/2014/main" id="{01A41D57-24CE-4886-A4B2-615270B5B1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67" name="Oval 38">
              <a:extLst>
                <a:ext uri="{FF2B5EF4-FFF2-40B4-BE49-F238E27FC236}">
                  <a16:creationId xmlns:a16="http://schemas.microsoft.com/office/drawing/2014/main" id="{19264A41-F31B-41C9-9BB4-2C9B728F64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68" name="Oval 39">
              <a:extLst>
                <a:ext uri="{FF2B5EF4-FFF2-40B4-BE49-F238E27FC236}">
                  <a16:creationId xmlns:a16="http://schemas.microsoft.com/office/drawing/2014/main" id="{6ECF5C08-51F3-4ACA-BF3A-AB5C49CC7C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69" name="Line 40">
              <a:extLst>
                <a:ext uri="{FF2B5EF4-FFF2-40B4-BE49-F238E27FC236}">
                  <a16:creationId xmlns:a16="http://schemas.microsoft.com/office/drawing/2014/main" id="{8CA824F2-1DA3-482F-88FC-D45B0EE774B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70" name="Line 41">
              <a:extLst>
                <a:ext uri="{FF2B5EF4-FFF2-40B4-BE49-F238E27FC236}">
                  <a16:creationId xmlns:a16="http://schemas.microsoft.com/office/drawing/2014/main" id="{F091B1DB-2BD0-4CA5-9585-54896AC5811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71" name="Rectangle 42">
              <a:extLst>
                <a:ext uri="{FF2B5EF4-FFF2-40B4-BE49-F238E27FC236}">
                  <a16:creationId xmlns:a16="http://schemas.microsoft.com/office/drawing/2014/main" id="{A07EE8A9-4928-4FC9-94B4-2770847ACB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72" name="Oval 43">
              <a:extLst>
                <a:ext uri="{FF2B5EF4-FFF2-40B4-BE49-F238E27FC236}">
                  <a16:creationId xmlns:a16="http://schemas.microsoft.com/office/drawing/2014/main" id="{FF9E2B2E-5B84-4B01-9F30-FD95A2966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73" name="Oval 44">
              <a:extLst>
                <a:ext uri="{FF2B5EF4-FFF2-40B4-BE49-F238E27FC236}">
                  <a16:creationId xmlns:a16="http://schemas.microsoft.com/office/drawing/2014/main" id="{C7E6332C-996C-4E7E-9C51-8DF31643B6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74" name="Line 45">
              <a:extLst>
                <a:ext uri="{FF2B5EF4-FFF2-40B4-BE49-F238E27FC236}">
                  <a16:creationId xmlns:a16="http://schemas.microsoft.com/office/drawing/2014/main" id="{9B7E2E7D-8328-46CF-82D9-FB8E8048142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75" name="Line 46">
              <a:extLst>
                <a:ext uri="{FF2B5EF4-FFF2-40B4-BE49-F238E27FC236}">
                  <a16:creationId xmlns:a16="http://schemas.microsoft.com/office/drawing/2014/main" id="{043EE6E6-43DC-462F-A738-C0E83D84E8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76" name="Rectangle 47">
              <a:extLst>
                <a:ext uri="{FF2B5EF4-FFF2-40B4-BE49-F238E27FC236}">
                  <a16:creationId xmlns:a16="http://schemas.microsoft.com/office/drawing/2014/main" id="{30B49CB3-0949-4901-A230-F021903E7E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77" name="Oval 48">
              <a:extLst>
                <a:ext uri="{FF2B5EF4-FFF2-40B4-BE49-F238E27FC236}">
                  <a16:creationId xmlns:a16="http://schemas.microsoft.com/office/drawing/2014/main" id="{29613BDE-8666-4077-B248-2BAB01D0D4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2578" name="Freeform 49">
              <a:extLst>
                <a:ext uri="{FF2B5EF4-FFF2-40B4-BE49-F238E27FC236}">
                  <a16:creationId xmlns:a16="http://schemas.microsoft.com/office/drawing/2014/main" id="{E1633544-956E-4438-B816-49C2B1BDF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79" name="Freeform 50">
              <a:extLst>
                <a:ext uri="{FF2B5EF4-FFF2-40B4-BE49-F238E27FC236}">
                  <a16:creationId xmlns:a16="http://schemas.microsoft.com/office/drawing/2014/main" id="{07C24214-3B8B-4944-B742-58936381C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0" name="Freeform 51">
              <a:extLst>
                <a:ext uri="{FF2B5EF4-FFF2-40B4-BE49-F238E27FC236}">
                  <a16:creationId xmlns:a16="http://schemas.microsoft.com/office/drawing/2014/main" id="{DAAD2FE2-4047-4CE5-8FF3-8DCF9816B33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1" name="Freeform 52">
              <a:extLst>
                <a:ext uri="{FF2B5EF4-FFF2-40B4-BE49-F238E27FC236}">
                  <a16:creationId xmlns:a16="http://schemas.microsoft.com/office/drawing/2014/main" id="{6715ECE1-44CC-497F-8218-AFD1FA57D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2" name="Freeform 53">
              <a:extLst>
                <a:ext uri="{FF2B5EF4-FFF2-40B4-BE49-F238E27FC236}">
                  <a16:creationId xmlns:a16="http://schemas.microsoft.com/office/drawing/2014/main" id="{F867D9A6-0C89-41F8-B882-C3643E5B37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3" name="Freeform 54">
              <a:extLst>
                <a:ext uri="{FF2B5EF4-FFF2-40B4-BE49-F238E27FC236}">
                  <a16:creationId xmlns:a16="http://schemas.microsoft.com/office/drawing/2014/main" id="{BC0B05C5-FCC5-42E4-BBBD-A9D6AEF65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4" name="Freeform 55">
              <a:extLst>
                <a:ext uri="{FF2B5EF4-FFF2-40B4-BE49-F238E27FC236}">
                  <a16:creationId xmlns:a16="http://schemas.microsoft.com/office/drawing/2014/main" id="{842AE4E7-F4B8-464F-A6A6-E5514224A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5" name="Freeform 56">
              <a:extLst>
                <a:ext uri="{FF2B5EF4-FFF2-40B4-BE49-F238E27FC236}">
                  <a16:creationId xmlns:a16="http://schemas.microsoft.com/office/drawing/2014/main" id="{523ABAA4-C86A-47A8-B62F-81B407381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2586" name="Freeform 57">
              <a:extLst>
                <a:ext uri="{FF2B5EF4-FFF2-40B4-BE49-F238E27FC236}">
                  <a16:creationId xmlns:a16="http://schemas.microsoft.com/office/drawing/2014/main" id="{097EBB35-C167-43A1-B878-FF550616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2587" name="Group 58">
              <a:extLst>
                <a:ext uri="{FF2B5EF4-FFF2-40B4-BE49-F238E27FC236}">
                  <a16:creationId xmlns:a16="http://schemas.microsoft.com/office/drawing/2014/main" id="{39D4F2C4-4EF1-4BC4-A3F7-670515381DB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2613" name="Rectangle 59">
                <a:extLst>
                  <a:ext uri="{FF2B5EF4-FFF2-40B4-BE49-F238E27FC236}">
                    <a16:creationId xmlns:a16="http://schemas.microsoft.com/office/drawing/2014/main" id="{51C851DC-534F-42B8-A7FA-4E033EB29F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14" name="Text Box 60">
                <a:extLst>
                  <a:ext uri="{FF2B5EF4-FFF2-40B4-BE49-F238E27FC236}">
                    <a16:creationId xmlns:a16="http://schemas.microsoft.com/office/drawing/2014/main" id="{A319960E-E2A4-4F50-8294-EB5F6AAFC23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2588" name="Group 61">
              <a:extLst>
                <a:ext uri="{FF2B5EF4-FFF2-40B4-BE49-F238E27FC236}">
                  <a16:creationId xmlns:a16="http://schemas.microsoft.com/office/drawing/2014/main" id="{9B13F296-20D5-41A4-96D0-3DF16873B5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2611" name="Rectangle 62">
                <a:extLst>
                  <a:ext uri="{FF2B5EF4-FFF2-40B4-BE49-F238E27FC236}">
                    <a16:creationId xmlns:a16="http://schemas.microsoft.com/office/drawing/2014/main" id="{4A1436BA-54BB-4A71-962A-123011F286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12" name="Text Box 63">
                <a:extLst>
                  <a:ext uri="{FF2B5EF4-FFF2-40B4-BE49-F238E27FC236}">
                    <a16:creationId xmlns:a16="http://schemas.microsoft.com/office/drawing/2014/main" id="{549BBC02-B6C3-40B1-A7B6-10628F316C9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2589" name="Group 64">
              <a:extLst>
                <a:ext uri="{FF2B5EF4-FFF2-40B4-BE49-F238E27FC236}">
                  <a16:creationId xmlns:a16="http://schemas.microsoft.com/office/drawing/2014/main" id="{85C23261-09BF-4E73-896E-0AD933CBB8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2609" name="Rectangle 65">
                <a:extLst>
                  <a:ext uri="{FF2B5EF4-FFF2-40B4-BE49-F238E27FC236}">
                    <a16:creationId xmlns:a16="http://schemas.microsoft.com/office/drawing/2014/main" id="{5DEDBB46-B0B6-4DCC-B775-111BFD6FE2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10" name="Text Box 66">
                <a:extLst>
                  <a:ext uri="{FF2B5EF4-FFF2-40B4-BE49-F238E27FC236}">
                    <a16:creationId xmlns:a16="http://schemas.microsoft.com/office/drawing/2014/main" id="{16097B61-F4F1-42C5-A1E9-A8E6D98FE79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2590" name="Group 67">
              <a:extLst>
                <a:ext uri="{FF2B5EF4-FFF2-40B4-BE49-F238E27FC236}">
                  <a16:creationId xmlns:a16="http://schemas.microsoft.com/office/drawing/2014/main" id="{2EC41EBE-EFAF-4158-AC96-CC28FFBD7C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2607" name="Rectangle 68">
                <a:extLst>
                  <a:ext uri="{FF2B5EF4-FFF2-40B4-BE49-F238E27FC236}">
                    <a16:creationId xmlns:a16="http://schemas.microsoft.com/office/drawing/2014/main" id="{EE66C784-80D8-4FB4-826C-DAC87B5AE2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08" name="Text Box 69">
                <a:extLst>
                  <a:ext uri="{FF2B5EF4-FFF2-40B4-BE49-F238E27FC236}">
                    <a16:creationId xmlns:a16="http://schemas.microsoft.com/office/drawing/2014/main" id="{6D638288-0D11-42CC-93CD-35D6DF8D3A7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2591" name="Group 70">
              <a:extLst>
                <a:ext uri="{FF2B5EF4-FFF2-40B4-BE49-F238E27FC236}">
                  <a16:creationId xmlns:a16="http://schemas.microsoft.com/office/drawing/2014/main" id="{20539B98-F709-48AD-AC78-2A8D7E081B8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2605" name="Rectangle 71">
                <a:extLst>
                  <a:ext uri="{FF2B5EF4-FFF2-40B4-BE49-F238E27FC236}">
                    <a16:creationId xmlns:a16="http://schemas.microsoft.com/office/drawing/2014/main" id="{9BBA845D-55BC-4220-B897-8D12FA60AA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06" name="Text Box 72">
                <a:extLst>
                  <a:ext uri="{FF2B5EF4-FFF2-40B4-BE49-F238E27FC236}">
                    <a16:creationId xmlns:a16="http://schemas.microsoft.com/office/drawing/2014/main" id="{7094F82F-082D-4B73-865D-739EE0F301E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2592" name="Group 73">
              <a:extLst>
                <a:ext uri="{FF2B5EF4-FFF2-40B4-BE49-F238E27FC236}">
                  <a16:creationId xmlns:a16="http://schemas.microsoft.com/office/drawing/2014/main" id="{CD1691EC-25F4-435A-AE86-F342E69CF20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2603" name="Rectangle 74">
                <a:extLst>
                  <a:ext uri="{FF2B5EF4-FFF2-40B4-BE49-F238E27FC236}">
                    <a16:creationId xmlns:a16="http://schemas.microsoft.com/office/drawing/2014/main" id="{9606D1F0-CB10-4766-A31F-8ACE17364A2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2604" name="Text Box 75">
                <a:extLst>
                  <a:ext uri="{FF2B5EF4-FFF2-40B4-BE49-F238E27FC236}">
                    <a16:creationId xmlns:a16="http://schemas.microsoft.com/office/drawing/2014/main" id="{676D44C7-7328-45AF-A6F4-6D9A2051980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2593" name="Text Box 76">
              <a:extLst>
                <a:ext uri="{FF2B5EF4-FFF2-40B4-BE49-F238E27FC236}">
                  <a16:creationId xmlns:a16="http://schemas.microsoft.com/office/drawing/2014/main" id="{951D4F53-CE4E-4523-B809-8F9B3D7D9A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4" name="Text Box 77">
              <a:extLst>
                <a:ext uri="{FF2B5EF4-FFF2-40B4-BE49-F238E27FC236}">
                  <a16:creationId xmlns:a16="http://schemas.microsoft.com/office/drawing/2014/main" id="{DCE030A7-0C17-44B7-8E47-41BE5F9C4F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5" name="Text Box 78">
              <a:extLst>
                <a:ext uri="{FF2B5EF4-FFF2-40B4-BE49-F238E27FC236}">
                  <a16:creationId xmlns:a16="http://schemas.microsoft.com/office/drawing/2014/main" id="{F9D48E14-DE54-4E07-8846-2BF7A840A8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6" name="Text Box 79">
              <a:extLst>
                <a:ext uri="{FF2B5EF4-FFF2-40B4-BE49-F238E27FC236}">
                  <a16:creationId xmlns:a16="http://schemas.microsoft.com/office/drawing/2014/main" id="{BEED7499-06EA-4FD3-8DE3-6CA68881F5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7" name="Text Box 80">
              <a:extLst>
                <a:ext uri="{FF2B5EF4-FFF2-40B4-BE49-F238E27FC236}">
                  <a16:creationId xmlns:a16="http://schemas.microsoft.com/office/drawing/2014/main" id="{577BC034-075A-4D54-9831-227614F2C12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8" name="Text Box 81">
              <a:extLst>
                <a:ext uri="{FF2B5EF4-FFF2-40B4-BE49-F238E27FC236}">
                  <a16:creationId xmlns:a16="http://schemas.microsoft.com/office/drawing/2014/main" id="{D4719E23-21AA-4643-A29F-EDC2055F4C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599" name="Text Box 82">
              <a:extLst>
                <a:ext uri="{FF2B5EF4-FFF2-40B4-BE49-F238E27FC236}">
                  <a16:creationId xmlns:a16="http://schemas.microsoft.com/office/drawing/2014/main" id="{8B48A1B3-8382-45B1-84E4-78DC9BDB2E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600" name="Text Box 83">
              <a:extLst>
                <a:ext uri="{FF2B5EF4-FFF2-40B4-BE49-F238E27FC236}">
                  <a16:creationId xmlns:a16="http://schemas.microsoft.com/office/drawing/2014/main" id="{13841719-35EE-43F8-8E1B-FF781B4D0B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601" name="Text Box 84">
              <a:extLst>
                <a:ext uri="{FF2B5EF4-FFF2-40B4-BE49-F238E27FC236}">
                  <a16:creationId xmlns:a16="http://schemas.microsoft.com/office/drawing/2014/main" id="{4EFC7B95-3AB6-4A1F-991B-247EA4BEADE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2602" name="Text Box 85">
              <a:extLst>
                <a:ext uri="{FF2B5EF4-FFF2-40B4-BE49-F238E27FC236}">
                  <a16:creationId xmlns:a16="http://schemas.microsoft.com/office/drawing/2014/main" id="{5C68E864-EA13-455D-BF07-06CD94122E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A3725B-9A00-4E57-AC8B-66FCFC05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EB5E9F3-EAF4-4B1E-B8F3-800400BDBBC0}" type="slidenum">
              <a:rPr lang="pt-BR" altLang="pt-BR">
                <a:solidFill>
                  <a:srgbClr val="FFFFFF"/>
                </a:solidFill>
              </a:rPr>
              <a:pPr/>
              <a:t>25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9EE22DD0-EED5-455B-80E3-B6E3A1A7D8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99161" y="239554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</a:t>
            </a:r>
            <a:r>
              <a:rPr lang="pt-BR" alt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Dijkstra</a:t>
            </a: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exemplo</a:t>
            </a:r>
          </a:p>
        </p:txBody>
      </p:sp>
      <p:sp>
        <p:nvSpPr>
          <p:cNvPr id="23555" name="Text Box 3">
            <a:extLst>
              <a:ext uri="{FF2B5EF4-FFF2-40B4-BE49-F238E27FC236}">
                <a16:creationId xmlns:a16="http://schemas.microsoft.com/office/drawing/2014/main" id="{481D972D-B67A-4CE8-83A1-AF6BAB211E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0116" y="1817624"/>
            <a:ext cx="77232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  <a:p>
            <a:pPr algn="r"/>
            <a:r>
              <a:rPr lang="en-US" altLang="pt-BR" sz="2000"/>
              <a:t>1</a:t>
            </a:r>
          </a:p>
          <a:p>
            <a:pPr algn="r"/>
            <a:r>
              <a:rPr lang="en-US" altLang="pt-BR" sz="2000"/>
              <a:t>2</a:t>
            </a:r>
          </a:p>
          <a:p>
            <a:pPr algn="r"/>
            <a:r>
              <a:rPr lang="en-US" altLang="pt-BR" sz="2000"/>
              <a:t>3</a:t>
            </a:r>
          </a:p>
          <a:p>
            <a:pPr algn="r"/>
            <a:endParaRPr lang="en-US" altLang="pt-BR" sz="2000"/>
          </a:p>
        </p:txBody>
      </p:sp>
      <p:sp>
        <p:nvSpPr>
          <p:cNvPr id="23556" name="Text Box 4">
            <a:extLst>
              <a:ext uri="{FF2B5EF4-FFF2-40B4-BE49-F238E27FC236}">
                <a16:creationId xmlns:a16="http://schemas.microsoft.com/office/drawing/2014/main" id="{40C55AAD-4878-4C4B-9714-CC4A683E4E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4537" y="1827149"/>
            <a:ext cx="1011880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N inicial</a:t>
            </a:r>
          </a:p>
          <a:p>
            <a:pPr algn="r"/>
            <a:r>
              <a:rPr lang="en-US" altLang="pt-BR" sz="2000"/>
              <a:t>A</a:t>
            </a:r>
          </a:p>
          <a:p>
            <a:pPr algn="r"/>
            <a:r>
              <a:rPr lang="en-US" altLang="pt-BR" sz="2000"/>
              <a:t>AD</a:t>
            </a:r>
          </a:p>
          <a:p>
            <a:pPr algn="r"/>
            <a:r>
              <a:rPr lang="en-US" altLang="pt-BR" sz="2000"/>
              <a:t>ADE</a:t>
            </a:r>
          </a:p>
          <a:p>
            <a:pPr algn="r"/>
            <a:r>
              <a:rPr lang="en-US" altLang="pt-BR" sz="2000"/>
              <a:t>ADEB</a:t>
            </a:r>
          </a:p>
          <a:p>
            <a:pPr algn="r"/>
            <a:endParaRPr lang="en-US" altLang="pt-BR" sz="2000"/>
          </a:p>
        </p:txBody>
      </p:sp>
      <p:sp>
        <p:nvSpPr>
          <p:cNvPr id="23557" name="Text Box 5">
            <a:extLst>
              <a:ext uri="{FF2B5EF4-FFF2-40B4-BE49-F238E27FC236}">
                <a16:creationId xmlns:a16="http://schemas.microsoft.com/office/drawing/2014/main" id="{244246F4-40EE-4961-BAB5-4365CD58D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2948" y="1808100"/>
            <a:ext cx="113364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3558" name="Text Box 6">
            <a:extLst>
              <a:ext uri="{FF2B5EF4-FFF2-40B4-BE49-F238E27FC236}">
                <a16:creationId xmlns:a16="http://schemas.microsoft.com/office/drawing/2014/main" id="{018D1769-9A2E-43F3-BF15-120A82808D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0473" y="1812861"/>
            <a:ext cx="112723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  <a:p>
            <a:pPr algn="r"/>
            <a:r>
              <a:rPr lang="en-US" altLang="pt-BR" sz="2000"/>
              <a:t>4,D</a:t>
            </a:r>
          </a:p>
          <a:p>
            <a:pPr algn="r"/>
            <a:r>
              <a:rPr lang="en-US" altLang="pt-BR" sz="2000"/>
              <a:t>3,E</a:t>
            </a:r>
          </a:p>
          <a:p>
            <a:pPr algn="r"/>
            <a:r>
              <a:rPr lang="en-US" altLang="pt-BR" sz="2000"/>
              <a:t>3,E</a:t>
            </a:r>
          </a:p>
        </p:txBody>
      </p:sp>
      <p:sp>
        <p:nvSpPr>
          <p:cNvPr id="23559" name="Text Box 7">
            <a:extLst>
              <a:ext uri="{FF2B5EF4-FFF2-40B4-BE49-F238E27FC236}">
                <a16:creationId xmlns:a16="http://schemas.microsoft.com/office/drawing/2014/main" id="{C5AE79E8-C918-49D1-8EFC-7EC48CDC77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45145" y="1808099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3560" name="Text Box 8">
            <a:extLst>
              <a:ext uri="{FF2B5EF4-FFF2-40B4-BE49-F238E27FC236}">
                <a16:creationId xmlns:a16="http://schemas.microsoft.com/office/drawing/2014/main" id="{A1A9CC16-9217-43A0-847F-97E0D665E7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4665" y="1812862"/>
            <a:ext cx="110479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2,D</a:t>
            </a:r>
          </a:p>
        </p:txBody>
      </p:sp>
      <p:sp>
        <p:nvSpPr>
          <p:cNvPr id="23561" name="Text Box 9">
            <a:extLst>
              <a:ext uri="{FF2B5EF4-FFF2-40B4-BE49-F238E27FC236}">
                <a16:creationId xmlns:a16="http://schemas.microsoft.com/office/drawing/2014/main" id="{D3C2AF87-89B3-46BC-9BB9-DACBC873D6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0026" y="1827149"/>
            <a:ext cx="109196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4,E</a:t>
            </a:r>
          </a:p>
          <a:p>
            <a:pPr algn="r"/>
            <a:r>
              <a:rPr lang="en-US" altLang="pt-BR" sz="2000"/>
              <a:t>4,E</a:t>
            </a:r>
          </a:p>
        </p:txBody>
      </p:sp>
      <p:sp>
        <p:nvSpPr>
          <p:cNvPr id="23562" name="Line 10">
            <a:extLst>
              <a:ext uri="{FF2B5EF4-FFF2-40B4-BE49-F238E27FC236}">
                <a16:creationId xmlns:a16="http://schemas.microsoft.com/office/drawing/2014/main" id="{7F52B899-777B-429A-8420-F790AE48002B}"/>
              </a:ext>
            </a:extLst>
          </p:cNvPr>
          <p:cNvSpPr>
            <a:spLocks noChangeShapeType="1"/>
          </p:cNvSpPr>
          <p:nvPr/>
        </p:nvSpPr>
        <p:spPr bwMode="auto">
          <a:xfrm>
            <a:off x="1848243" y="2168462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3563" name="Line 11">
            <a:extLst>
              <a:ext uri="{FF2B5EF4-FFF2-40B4-BE49-F238E27FC236}">
                <a16:creationId xmlns:a16="http://schemas.microsoft.com/office/drawing/2014/main" id="{00D618CC-31A1-4EDE-82EA-2E2E3C36BA02}"/>
              </a:ext>
            </a:extLst>
          </p:cNvPr>
          <p:cNvSpPr>
            <a:spLocks noChangeShapeType="1"/>
          </p:cNvSpPr>
          <p:nvPr/>
        </p:nvSpPr>
        <p:spPr bwMode="auto">
          <a:xfrm>
            <a:off x="2005406" y="2473261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3564" name="Line 12">
            <a:extLst>
              <a:ext uri="{FF2B5EF4-FFF2-40B4-BE49-F238E27FC236}">
                <a16:creationId xmlns:a16="http://schemas.microsoft.com/office/drawing/2014/main" id="{41B0BFA6-E532-4840-9DAC-E572CF70B3D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24455" y="2768537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3565" name="Line 13">
            <a:extLst>
              <a:ext uri="{FF2B5EF4-FFF2-40B4-BE49-F238E27FC236}">
                <a16:creationId xmlns:a16="http://schemas.microsoft.com/office/drawing/2014/main" id="{E4039CD9-6A92-481E-8B58-4E6CEACE30A9}"/>
              </a:ext>
            </a:extLst>
          </p:cNvPr>
          <p:cNvSpPr>
            <a:spLocks noChangeShapeType="1"/>
          </p:cNvSpPr>
          <p:nvPr/>
        </p:nvSpPr>
        <p:spPr bwMode="auto">
          <a:xfrm>
            <a:off x="2033980" y="3078100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3566" name="Line 14">
            <a:extLst>
              <a:ext uri="{FF2B5EF4-FFF2-40B4-BE49-F238E27FC236}">
                <a16:creationId xmlns:a16="http://schemas.microsoft.com/office/drawing/2014/main" id="{9EE16E34-24CA-4A8A-8757-F4CFD3DC777A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3505" y="3382900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3567" name="Line 15">
            <a:extLst>
              <a:ext uri="{FF2B5EF4-FFF2-40B4-BE49-F238E27FC236}">
                <a16:creationId xmlns:a16="http://schemas.microsoft.com/office/drawing/2014/main" id="{5A2DAF2D-0768-4DC7-850D-3DCB24C1A9BE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792" y="3697224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3568" name="Group 16">
            <a:extLst>
              <a:ext uri="{FF2B5EF4-FFF2-40B4-BE49-F238E27FC236}">
                <a16:creationId xmlns:a16="http://schemas.microsoft.com/office/drawing/2014/main" id="{8B390BD7-C522-4C88-AF37-FC03B4D4C6B4}"/>
              </a:ext>
            </a:extLst>
          </p:cNvPr>
          <p:cNvGrpSpPr>
            <a:grpSpLocks/>
          </p:cNvGrpSpPr>
          <p:nvPr/>
        </p:nvGrpSpPr>
        <p:grpSpPr bwMode="auto">
          <a:xfrm>
            <a:off x="4181476" y="3995739"/>
            <a:ext cx="3571875" cy="2236787"/>
            <a:chOff x="3066" y="1107"/>
            <a:chExt cx="2250" cy="1409"/>
          </a:xfrm>
        </p:grpSpPr>
        <p:sp>
          <p:nvSpPr>
            <p:cNvPr id="23570" name="Freeform 17">
              <a:extLst>
                <a:ext uri="{FF2B5EF4-FFF2-40B4-BE49-F238E27FC236}">
                  <a16:creationId xmlns:a16="http://schemas.microsoft.com/office/drawing/2014/main" id="{A2B00B5D-2D82-4DED-9DB0-1A6866482A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71" name="Freeform 18">
              <a:extLst>
                <a:ext uri="{FF2B5EF4-FFF2-40B4-BE49-F238E27FC236}">
                  <a16:creationId xmlns:a16="http://schemas.microsoft.com/office/drawing/2014/main" id="{534B5E2C-FBE3-49DD-ABF7-1B258407FB42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72" name="Oval 19">
              <a:extLst>
                <a:ext uri="{FF2B5EF4-FFF2-40B4-BE49-F238E27FC236}">
                  <a16:creationId xmlns:a16="http://schemas.microsoft.com/office/drawing/2014/main" id="{C58048BA-68B1-412C-A3FC-700F2865AE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73" name="Line 20">
              <a:extLst>
                <a:ext uri="{FF2B5EF4-FFF2-40B4-BE49-F238E27FC236}">
                  <a16:creationId xmlns:a16="http://schemas.microsoft.com/office/drawing/2014/main" id="{B15CF1B8-2649-421E-9982-2431F0B094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74" name="Line 21">
              <a:extLst>
                <a:ext uri="{FF2B5EF4-FFF2-40B4-BE49-F238E27FC236}">
                  <a16:creationId xmlns:a16="http://schemas.microsoft.com/office/drawing/2014/main" id="{C3DDCA68-CF08-446F-8F60-E1040D66E5F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75" name="Rectangle 22">
              <a:extLst>
                <a:ext uri="{FF2B5EF4-FFF2-40B4-BE49-F238E27FC236}">
                  <a16:creationId xmlns:a16="http://schemas.microsoft.com/office/drawing/2014/main" id="{8E181699-D117-4DBD-A2D8-DB15B62F7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576" name="Oval 23">
              <a:extLst>
                <a:ext uri="{FF2B5EF4-FFF2-40B4-BE49-F238E27FC236}">
                  <a16:creationId xmlns:a16="http://schemas.microsoft.com/office/drawing/2014/main" id="{4E2DC315-AA47-4D42-AD56-96FE4585D7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77" name="Oval 24">
              <a:extLst>
                <a:ext uri="{FF2B5EF4-FFF2-40B4-BE49-F238E27FC236}">
                  <a16:creationId xmlns:a16="http://schemas.microsoft.com/office/drawing/2014/main" id="{CE22A706-6D7C-4282-9E89-A3B4F83EB3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78" name="Line 25">
              <a:extLst>
                <a:ext uri="{FF2B5EF4-FFF2-40B4-BE49-F238E27FC236}">
                  <a16:creationId xmlns:a16="http://schemas.microsoft.com/office/drawing/2014/main" id="{866D36DD-9F7B-4452-B2D7-4E1D371216C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79" name="Line 26">
              <a:extLst>
                <a:ext uri="{FF2B5EF4-FFF2-40B4-BE49-F238E27FC236}">
                  <a16:creationId xmlns:a16="http://schemas.microsoft.com/office/drawing/2014/main" id="{F944E360-FAAD-476F-AF4B-BA97C3D4573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80" name="Rectangle 27">
              <a:extLst>
                <a:ext uri="{FF2B5EF4-FFF2-40B4-BE49-F238E27FC236}">
                  <a16:creationId xmlns:a16="http://schemas.microsoft.com/office/drawing/2014/main" id="{0BDD04EB-9C5E-4D68-9F0F-2229017BBC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581" name="Oval 28">
              <a:extLst>
                <a:ext uri="{FF2B5EF4-FFF2-40B4-BE49-F238E27FC236}">
                  <a16:creationId xmlns:a16="http://schemas.microsoft.com/office/drawing/2014/main" id="{2B88D613-53FB-4651-9C83-EF550B5BD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82" name="Oval 29">
              <a:extLst>
                <a:ext uri="{FF2B5EF4-FFF2-40B4-BE49-F238E27FC236}">
                  <a16:creationId xmlns:a16="http://schemas.microsoft.com/office/drawing/2014/main" id="{1A73E904-ED4C-4D72-8CA5-7C1DF870D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83" name="Line 30">
              <a:extLst>
                <a:ext uri="{FF2B5EF4-FFF2-40B4-BE49-F238E27FC236}">
                  <a16:creationId xmlns:a16="http://schemas.microsoft.com/office/drawing/2014/main" id="{BBC71331-AFB7-4101-A06B-AD55A9BFB96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84" name="Line 31">
              <a:extLst>
                <a:ext uri="{FF2B5EF4-FFF2-40B4-BE49-F238E27FC236}">
                  <a16:creationId xmlns:a16="http://schemas.microsoft.com/office/drawing/2014/main" id="{F00E964D-DC1A-45F5-A7E0-0542E2FFBF3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85" name="Rectangle 32">
              <a:extLst>
                <a:ext uri="{FF2B5EF4-FFF2-40B4-BE49-F238E27FC236}">
                  <a16:creationId xmlns:a16="http://schemas.microsoft.com/office/drawing/2014/main" id="{B7639AA6-0E78-4D55-887A-ED5B2E461B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586" name="Oval 33">
              <a:extLst>
                <a:ext uri="{FF2B5EF4-FFF2-40B4-BE49-F238E27FC236}">
                  <a16:creationId xmlns:a16="http://schemas.microsoft.com/office/drawing/2014/main" id="{3D7BB92B-44EC-4A5A-B0D3-0D0ECE89C6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87" name="Oval 34">
              <a:extLst>
                <a:ext uri="{FF2B5EF4-FFF2-40B4-BE49-F238E27FC236}">
                  <a16:creationId xmlns:a16="http://schemas.microsoft.com/office/drawing/2014/main" id="{F2F933D6-D362-4C63-BD81-105545F7B1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88" name="Line 35">
              <a:extLst>
                <a:ext uri="{FF2B5EF4-FFF2-40B4-BE49-F238E27FC236}">
                  <a16:creationId xmlns:a16="http://schemas.microsoft.com/office/drawing/2014/main" id="{C1F5321A-E900-4A21-8845-11AFC33531B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89" name="Line 36">
              <a:extLst>
                <a:ext uri="{FF2B5EF4-FFF2-40B4-BE49-F238E27FC236}">
                  <a16:creationId xmlns:a16="http://schemas.microsoft.com/office/drawing/2014/main" id="{0D5A22E3-BD89-4B88-811E-6B2BB3E4FE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90" name="Rectangle 37">
              <a:extLst>
                <a:ext uri="{FF2B5EF4-FFF2-40B4-BE49-F238E27FC236}">
                  <a16:creationId xmlns:a16="http://schemas.microsoft.com/office/drawing/2014/main" id="{919874F5-64C8-4853-9B98-2D53C855FF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591" name="Oval 38">
              <a:extLst>
                <a:ext uri="{FF2B5EF4-FFF2-40B4-BE49-F238E27FC236}">
                  <a16:creationId xmlns:a16="http://schemas.microsoft.com/office/drawing/2014/main" id="{B378C717-FF61-4C54-B9E6-EA2BFCC71D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92" name="Oval 39">
              <a:extLst>
                <a:ext uri="{FF2B5EF4-FFF2-40B4-BE49-F238E27FC236}">
                  <a16:creationId xmlns:a16="http://schemas.microsoft.com/office/drawing/2014/main" id="{61A003AE-4442-4324-8936-939D4FE01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93" name="Line 40">
              <a:extLst>
                <a:ext uri="{FF2B5EF4-FFF2-40B4-BE49-F238E27FC236}">
                  <a16:creationId xmlns:a16="http://schemas.microsoft.com/office/drawing/2014/main" id="{950A2346-627B-4CC3-B363-CE1B333C6A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94" name="Line 41">
              <a:extLst>
                <a:ext uri="{FF2B5EF4-FFF2-40B4-BE49-F238E27FC236}">
                  <a16:creationId xmlns:a16="http://schemas.microsoft.com/office/drawing/2014/main" id="{9CC5A3E3-F2D3-4DB7-9536-720FCA750ED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95" name="Rectangle 42">
              <a:extLst>
                <a:ext uri="{FF2B5EF4-FFF2-40B4-BE49-F238E27FC236}">
                  <a16:creationId xmlns:a16="http://schemas.microsoft.com/office/drawing/2014/main" id="{7F25A24F-8A49-4890-93D6-B09229F4B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596" name="Oval 43">
              <a:extLst>
                <a:ext uri="{FF2B5EF4-FFF2-40B4-BE49-F238E27FC236}">
                  <a16:creationId xmlns:a16="http://schemas.microsoft.com/office/drawing/2014/main" id="{15DCF15D-665B-43B5-A9A1-6810164CF9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97" name="Oval 44">
              <a:extLst>
                <a:ext uri="{FF2B5EF4-FFF2-40B4-BE49-F238E27FC236}">
                  <a16:creationId xmlns:a16="http://schemas.microsoft.com/office/drawing/2014/main" id="{FF24C811-E749-4820-9CBC-D9664DD554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598" name="Line 45">
              <a:extLst>
                <a:ext uri="{FF2B5EF4-FFF2-40B4-BE49-F238E27FC236}">
                  <a16:creationId xmlns:a16="http://schemas.microsoft.com/office/drawing/2014/main" id="{D8B86DB1-E43D-4394-A676-0F3D27FC6AA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599" name="Line 46">
              <a:extLst>
                <a:ext uri="{FF2B5EF4-FFF2-40B4-BE49-F238E27FC236}">
                  <a16:creationId xmlns:a16="http://schemas.microsoft.com/office/drawing/2014/main" id="{222480D4-FDBF-456C-8034-8947CDDDEC5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0" name="Rectangle 47">
              <a:extLst>
                <a:ext uri="{FF2B5EF4-FFF2-40B4-BE49-F238E27FC236}">
                  <a16:creationId xmlns:a16="http://schemas.microsoft.com/office/drawing/2014/main" id="{9825A46C-2488-48C5-B051-5712805FA2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01" name="Oval 48">
              <a:extLst>
                <a:ext uri="{FF2B5EF4-FFF2-40B4-BE49-F238E27FC236}">
                  <a16:creationId xmlns:a16="http://schemas.microsoft.com/office/drawing/2014/main" id="{958FBE0A-DE14-4848-B559-B7CE33BCD4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3602" name="Freeform 49">
              <a:extLst>
                <a:ext uri="{FF2B5EF4-FFF2-40B4-BE49-F238E27FC236}">
                  <a16:creationId xmlns:a16="http://schemas.microsoft.com/office/drawing/2014/main" id="{874F2D9F-A134-4A77-B0BF-A0BCAD7E9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3" name="Freeform 50">
              <a:extLst>
                <a:ext uri="{FF2B5EF4-FFF2-40B4-BE49-F238E27FC236}">
                  <a16:creationId xmlns:a16="http://schemas.microsoft.com/office/drawing/2014/main" id="{09D01A7B-E1AC-4CFD-B358-20D9AD7706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4" name="Freeform 51">
              <a:extLst>
                <a:ext uri="{FF2B5EF4-FFF2-40B4-BE49-F238E27FC236}">
                  <a16:creationId xmlns:a16="http://schemas.microsoft.com/office/drawing/2014/main" id="{F58FAC88-CD34-4EA3-B9BD-E9AE445CB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5" name="Freeform 52">
              <a:extLst>
                <a:ext uri="{FF2B5EF4-FFF2-40B4-BE49-F238E27FC236}">
                  <a16:creationId xmlns:a16="http://schemas.microsoft.com/office/drawing/2014/main" id="{99B9C7B6-086A-4757-A52D-AC8CF3FA1D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6" name="Freeform 53">
              <a:extLst>
                <a:ext uri="{FF2B5EF4-FFF2-40B4-BE49-F238E27FC236}">
                  <a16:creationId xmlns:a16="http://schemas.microsoft.com/office/drawing/2014/main" id="{2210FE9F-27B3-4BC6-9A17-DC12E28C7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7" name="Freeform 54">
              <a:extLst>
                <a:ext uri="{FF2B5EF4-FFF2-40B4-BE49-F238E27FC236}">
                  <a16:creationId xmlns:a16="http://schemas.microsoft.com/office/drawing/2014/main" id="{C917ED1E-8AB4-4A45-B825-4F0347E25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8" name="Freeform 55">
              <a:extLst>
                <a:ext uri="{FF2B5EF4-FFF2-40B4-BE49-F238E27FC236}">
                  <a16:creationId xmlns:a16="http://schemas.microsoft.com/office/drawing/2014/main" id="{BBACBE59-AEC1-4597-929A-072C1D774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09" name="Freeform 56">
              <a:extLst>
                <a:ext uri="{FF2B5EF4-FFF2-40B4-BE49-F238E27FC236}">
                  <a16:creationId xmlns:a16="http://schemas.microsoft.com/office/drawing/2014/main" id="{C9898661-BBDD-43F1-BD7C-87F6B2D5A7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3610" name="Freeform 57">
              <a:extLst>
                <a:ext uri="{FF2B5EF4-FFF2-40B4-BE49-F238E27FC236}">
                  <a16:creationId xmlns:a16="http://schemas.microsoft.com/office/drawing/2014/main" id="{6A8195D4-822D-42AE-989E-BCED06F778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3611" name="Group 58">
              <a:extLst>
                <a:ext uri="{FF2B5EF4-FFF2-40B4-BE49-F238E27FC236}">
                  <a16:creationId xmlns:a16="http://schemas.microsoft.com/office/drawing/2014/main" id="{0D8838B4-374E-43BC-9EC0-8F8A4C84FFC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3637" name="Rectangle 59">
                <a:extLst>
                  <a:ext uri="{FF2B5EF4-FFF2-40B4-BE49-F238E27FC236}">
                    <a16:creationId xmlns:a16="http://schemas.microsoft.com/office/drawing/2014/main" id="{A3A30317-8CC0-4E54-AC20-C3A5B370E0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38" name="Text Box 60">
                <a:extLst>
                  <a:ext uri="{FF2B5EF4-FFF2-40B4-BE49-F238E27FC236}">
                    <a16:creationId xmlns:a16="http://schemas.microsoft.com/office/drawing/2014/main" id="{40FB9BF8-801E-4D14-ABC5-AECC22180DC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3612" name="Group 61">
              <a:extLst>
                <a:ext uri="{FF2B5EF4-FFF2-40B4-BE49-F238E27FC236}">
                  <a16:creationId xmlns:a16="http://schemas.microsoft.com/office/drawing/2014/main" id="{E10C1F16-D85D-4020-B177-DB13C2FC79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3635" name="Rectangle 62">
                <a:extLst>
                  <a:ext uri="{FF2B5EF4-FFF2-40B4-BE49-F238E27FC236}">
                    <a16:creationId xmlns:a16="http://schemas.microsoft.com/office/drawing/2014/main" id="{6FEAD35C-9141-44D3-B9D1-7089F82D6A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36" name="Text Box 63">
                <a:extLst>
                  <a:ext uri="{FF2B5EF4-FFF2-40B4-BE49-F238E27FC236}">
                    <a16:creationId xmlns:a16="http://schemas.microsoft.com/office/drawing/2014/main" id="{DE9A7870-A7DA-4912-B120-C8C8EAE8713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3613" name="Group 64">
              <a:extLst>
                <a:ext uri="{FF2B5EF4-FFF2-40B4-BE49-F238E27FC236}">
                  <a16:creationId xmlns:a16="http://schemas.microsoft.com/office/drawing/2014/main" id="{04EDFB4B-0E8A-4988-B709-D781F2E794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3633" name="Rectangle 65">
                <a:extLst>
                  <a:ext uri="{FF2B5EF4-FFF2-40B4-BE49-F238E27FC236}">
                    <a16:creationId xmlns:a16="http://schemas.microsoft.com/office/drawing/2014/main" id="{70FBA6D3-7193-40C1-9725-474E66CB44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34" name="Text Box 66">
                <a:extLst>
                  <a:ext uri="{FF2B5EF4-FFF2-40B4-BE49-F238E27FC236}">
                    <a16:creationId xmlns:a16="http://schemas.microsoft.com/office/drawing/2014/main" id="{E27B22A7-0CF8-4EA1-9295-BEE3E09AC68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3614" name="Group 67">
              <a:extLst>
                <a:ext uri="{FF2B5EF4-FFF2-40B4-BE49-F238E27FC236}">
                  <a16:creationId xmlns:a16="http://schemas.microsoft.com/office/drawing/2014/main" id="{8238A2CA-12F2-48C3-A539-F38BB65FE78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3631" name="Rectangle 68">
                <a:extLst>
                  <a:ext uri="{FF2B5EF4-FFF2-40B4-BE49-F238E27FC236}">
                    <a16:creationId xmlns:a16="http://schemas.microsoft.com/office/drawing/2014/main" id="{0F421CDB-63FE-4116-B65A-3A4CAFBEB6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32" name="Text Box 69">
                <a:extLst>
                  <a:ext uri="{FF2B5EF4-FFF2-40B4-BE49-F238E27FC236}">
                    <a16:creationId xmlns:a16="http://schemas.microsoft.com/office/drawing/2014/main" id="{BEDD77B4-981F-498B-911D-6A2B39E0463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3615" name="Group 70">
              <a:extLst>
                <a:ext uri="{FF2B5EF4-FFF2-40B4-BE49-F238E27FC236}">
                  <a16:creationId xmlns:a16="http://schemas.microsoft.com/office/drawing/2014/main" id="{B6839ADF-7EAE-4E16-B1B7-F766BEE3BE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3629" name="Rectangle 71">
                <a:extLst>
                  <a:ext uri="{FF2B5EF4-FFF2-40B4-BE49-F238E27FC236}">
                    <a16:creationId xmlns:a16="http://schemas.microsoft.com/office/drawing/2014/main" id="{0602C865-83E7-4663-B4E5-2A30008487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30" name="Text Box 72">
                <a:extLst>
                  <a:ext uri="{FF2B5EF4-FFF2-40B4-BE49-F238E27FC236}">
                    <a16:creationId xmlns:a16="http://schemas.microsoft.com/office/drawing/2014/main" id="{CAB277E2-C2D4-4106-A7F6-EEB7BFDB13A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3616" name="Group 73">
              <a:extLst>
                <a:ext uri="{FF2B5EF4-FFF2-40B4-BE49-F238E27FC236}">
                  <a16:creationId xmlns:a16="http://schemas.microsoft.com/office/drawing/2014/main" id="{C8EB7CEC-13F6-46B4-827D-E120A98775C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3627" name="Rectangle 74">
                <a:extLst>
                  <a:ext uri="{FF2B5EF4-FFF2-40B4-BE49-F238E27FC236}">
                    <a16:creationId xmlns:a16="http://schemas.microsoft.com/office/drawing/2014/main" id="{30C374DD-1749-4C92-8466-52AE4BEFAD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3628" name="Text Box 75">
                <a:extLst>
                  <a:ext uri="{FF2B5EF4-FFF2-40B4-BE49-F238E27FC236}">
                    <a16:creationId xmlns:a16="http://schemas.microsoft.com/office/drawing/2014/main" id="{B45BAD3D-BFC3-494B-A323-459DDB60905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3617" name="Text Box 76">
              <a:extLst>
                <a:ext uri="{FF2B5EF4-FFF2-40B4-BE49-F238E27FC236}">
                  <a16:creationId xmlns:a16="http://schemas.microsoft.com/office/drawing/2014/main" id="{874AFC54-51B9-42F7-A3F4-5E5F000473E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18" name="Text Box 77">
              <a:extLst>
                <a:ext uri="{FF2B5EF4-FFF2-40B4-BE49-F238E27FC236}">
                  <a16:creationId xmlns:a16="http://schemas.microsoft.com/office/drawing/2014/main" id="{36FB8865-D067-48C1-8ADE-58DF2FC87C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19" name="Text Box 78">
              <a:extLst>
                <a:ext uri="{FF2B5EF4-FFF2-40B4-BE49-F238E27FC236}">
                  <a16:creationId xmlns:a16="http://schemas.microsoft.com/office/drawing/2014/main" id="{161A4182-550D-4B55-AB8D-A54D08AABDF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0" name="Text Box 79">
              <a:extLst>
                <a:ext uri="{FF2B5EF4-FFF2-40B4-BE49-F238E27FC236}">
                  <a16:creationId xmlns:a16="http://schemas.microsoft.com/office/drawing/2014/main" id="{77C7672F-5D12-40F8-A5A4-17014D7FE7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1" name="Text Box 80">
              <a:extLst>
                <a:ext uri="{FF2B5EF4-FFF2-40B4-BE49-F238E27FC236}">
                  <a16:creationId xmlns:a16="http://schemas.microsoft.com/office/drawing/2014/main" id="{2E4BF1B5-4548-43B6-B822-E16CF0806F0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2" name="Text Box 81">
              <a:extLst>
                <a:ext uri="{FF2B5EF4-FFF2-40B4-BE49-F238E27FC236}">
                  <a16:creationId xmlns:a16="http://schemas.microsoft.com/office/drawing/2014/main" id="{2651097C-C133-4D07-BDE4-EB099A9642F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3" name="Text Box 82">
              <a:extLst>
                <a:ext uri="{FF2B5EF4-FFF2-40B4-BE49-F238E27FC236}">
                  <a16:creationId xmlns:a16="http://schemas.microsoft.com/office/drawing/2014/main" id="{D13EC578-1D99-4DA4-9E1D-D42C5F005F7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4" name="Text Box 83">
              <a:extLst>
                <a:ext uri="{FF2B5EF4-FFF2-40B4-BE49-F238E27FC236}">
                  <a16:creationId xmlns:a16="http://schemas.microsoft.com/office/drawing/2014/main" id="{716D00D5-96CA-4302-A69D-ABB1C27EFA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5" name="Text Box 84">
              <a:extLst>
                <a:ext uri="{FF2B5EF4-FFF2-40B4-BE49-F238E27FC236}">
                  <a16:creationId xmlns:a16="http://schemas.microsoft.com/office/drawing/2014/main" id="{88AADB44-9EE6-4CE7-B03B-D163C32ACC1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3626" name="Text Box 85">
              <a:extLst>
                <a:ext uri="{FF2B5EF4-FFF2-40B4-BE49-F238E27FC236}">
                  <a16:creationId xmlns:a16="http://schemas.microsoft.com/office/drawing/2014/main" id="{D88A491C-9521-4FDE-BC70-9223424FDD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3D7948-EF03-428A-88D8-565D5008E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69685070-C521-4C4F-AD6E-A6F7151EE6DB}" type="slidenum">
              <a:rPr lang="pt-BR" altLang="pt-BR">
                <a:solidFill>
                  <a:srgbClr val="FFFFFF"/>
                </a:solidFill>
              </a:rPr>
              <a:pPr/>
              <a:t>26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6B8FB67B-6C99-4D38-83C5-4DCFECD984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7749" y="137175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</a:t>
            </a:r>
            <a:r>
              <a:rPr lang="pt-BR" alt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Dijkstra</a:t>
            </a: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exemplo</a:t>
            </a:r>
          </a:p>
        </p:txBody>
      </p:sp>
      <p:sp>
        <p:nvSpPr>
          <p:cNvPr id="24579" name="Text Box 3">
            <a:extLst>
              <a:ext uri="{FF2B5EF4-FFF2-40B4-BE49-F238E27FC236}">
                <a16:creationId xmlns:a16="http://schemas.microsoft.com/office/drawing/2014/main" id="{BF31C0ED-1102-445E-8C12-69E29ADCFA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7632" y="1778360"/>
            <a:ext cx="77226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  <a:p>
            <a:pPr algn="r"/>
            <a:r>
              <a:rPr lang="en-US" altLang="pt-BR" sz="2000"/>
              <a:t>1</a:t>
            </a:r>
          </a:p>
          <a:p>
            <a:pPr algn="r"/>
            <a:r>
              <a:rPr lang="en-US" altLang="pt-BR" sz="2000"/>
              <a:t>2</a:t>
            </a:r>
          </a:p>
          <a:p>
            <a:pPr algn="r"/>
            <a:r>
              <a:rPr lang="en-US" altLang="pt-BR" sz="2000"/>
              <a:t>3</a:t>
            </a:r>
          </a:p>
          <a:p>
            <a:pPr algn="r"/>
            <a:r>
              <a:rPr lang="en-US" altLang="pt-BR" sz="2000"/>
              <a:t>4</a:t>
            </a:r>
          </a:p>
        </p:txBody>
      </p:sp>
      <p:sp>
        <p:nvSpPr>
          <p:cNvPr id="24580" name="Text Box 4">
            <a:extLst>
              <a:ext uri="{FF2B5EF4-FFF2-40B4-BE49-F238E27FC236}">
                <a16:creationId xmlns:a16="http://schemas.microsoft.com/office/drawing/2014/main" id="{4511155E-5D10-4770-A6B5-D69F9DE570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2055" y="1787885"/>
            <a:ext cx="1011815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N inicial</a:t>
            </a:r>
          </a:p>
          <a:p>
            <a:pPr algn="r"/>
            <a:r>
              <a:rPr lang="en-US" altLang="pt-BR" sz="2000"/>
              <a:t>A</a:t>
            </a:r>
          </a:p>
          <a:p>
            <a:pPr algn="r"/>
            <a:r>
              <a:rPr lang="en-US" altLang="pt-BR" sz="2000"/>
              <a:t>AD</a:t>
            </a:r>
          </a:p>
          <a:p>
            <a:pPr algn="r"/>
            <a:r>
              <a:rPr lang="en-US" altLang="pt-BR" sz="2000"/>
              <a:t>ADE</a:t>
            </a:r>
          </a:p>
          <a:p>
            <a:pPr algn="r"/>
            <a:r>
              <a:rPr lang="en-US" altLang="pt-BR" sz="2000"/>
              <a:t>ADEB</a:t>
            </a:r>
          </a:p>
          <a:p>
            <a:pPr algn="r"/>
            <a:r>
              <a:rPr lang="en-US" altLang="pt-BR" sz="2000"/>
              <a:t>ADEBC</a:t>
            </a:r>
          </a:p>
        </p:txBody>
      </p:sp>
      <p:sp>
        <p:nvSpPr>
          <p:cNvPr id="24581" name="Text Box 5">
            <a:extLst>
              <a:ext uri="{FF2B5EF4-FFF2-40B4-BE49-F238E27FC236}">
                <a16:creationId xmlns:a16="http://schemas.microsoft.com/office/drawing/2014/main" id="{64A8A817-C2C0-4168-AAD4-65C31D84D1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00400" y="1768836"/>
            <a:ext cx="113364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4582" name="Text Box 6">
            <a:extLst>
              <a:ext uri="{FF2B5EF4-FFF2-40B4-BE49-F238E27FC236}">
                <a16:creationId xmlns:a16="http://schemas.microsoft.com/office/drawing/2014/main" id="{AC4EC089-6CC7-4AB0-8175-4EC6637F7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7925" y="1773597"/>
            <a:ext cx="112723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  <a:p>
            <a:pPr algn="r"/>
            <a:r>
              <a:rPr lang="en-US" altLang="pt-BR" sz="2000"/>
              <a:t>4,D</a:t>
            </a:r>
          </a:p>
          <a:p>
            <a:pPr algn="r"/>
            <a:r>
              <a:rPr lang="en-US" altLang="pt-BR" sz="2000"/>
              <a:t>3,E</a:t>
            </a:r>
          </a:p>
          <a:p>
            <a:pPr algn="r"/>
            <a:r>
              <a:rPr lang="en-US" altLang="pt-BR" sz="2000"/>
              <a:t>3,E</a:t>
            </a:r>
          </a:p>
        </p:txBody>
      </p:sp>
      <p:sp>
        <p:nvSpPr>
          <p:cNvPr id="24583" name="Text Box 7">
            <a:extLst>
              <a:ext uri="{FF2B5EF4-FFF2-40B4-BE49-F238E27FC236}">
                <a16:creationId xmlns:a16="http://schemas.microsoft.com/office/drawing/2014/main" id="{86D66812-1389-40DD-A117-06A789B4A1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22597" y="1768835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4584" name="Text Box 8">
            <a:extLst>
              <a:ext uri="{FF2B5EF4-FFF2-40B4-BE49-F238E27FC236}">
                <a16:creationId xmlns:a16="http://schemas.microsoft.com/office/drawing/2014/main" id="{F4128C38-8715-40EE-BE38-9DE5DA9395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2117" y="1773598"/>
            <a:ext cx="110479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2,D</a:t>
            </a:r>
          </a:p>
        </p:txBody>
      </p:sp>
      <p:sp>
        <p:nvSpPr>
          <p:cNvPr id="24585" name="Text Box 9">
            <a:extLst>
              <a:ext uri="{FF2B5EF4-FFF2-40B4-BE49-F238E27FC236}">
                <a16:creationId xmlns:a16="http://schemas.microsoft.com/office/drawing/2014/main" id="{FF393D69-29E8-433B-8A23-CFFB490854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7478" y="1787885"/>
            <a:ext cx="109196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4,E</a:t>
            </a:r>
          </a:p>
          <a:p>
            <a:pPr algn="r"/>
            <a:r>
              <a:rPr lang="en-US" altLang="pt-BR" sz="2000"/>
              <a:t>4,E</a:t>
            </a:r>
          </a:p>
          <a:p>
            <a:pPr algn="r"/>
            <a:r>
              <a:rPr lang="en-US" altLang="pt-BR" sz="2000"/>
              <a:t>4,E</a:t>
            </a:r>
          </a:p>
        </p:txBody>
      </p:sp>
      <p:sp>
        <p:nvSpPr>
          <p:cNvPr id="24586" name="Line 10">
            <a:extLst>
              <a:ext uri="{FF2B5EF4-FFF2-40B4-BE49-F238E27FC236}">
                <a16:creationId xmlns:a16="http://schemas.microsoft.com/office/drawing/2014/main" id="{496A443C-DE82-4BFF-BDE7-5AB630B5A4E6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5695" y="2129198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4587" name="Line 11">
            <a:extLst>
              <a:ext uri="{FF2B5EF4-FFF2-40B4-BE49-F238E27FC236}">
                <a16:creationId xmlns:a16="http://schemas.microsoft.com/office/drawing/2014/main" id="{2741DD43-6F89-4984-B6F1-0BE71E85E000}"/>
              </a:ext>
            </a:extLst>
          </p:cNvPr>
          <p:cNvSpPr>
            <a:spLocks noChangeShapeType="1"/>
          </p:cNvSpPr>
          <p:nvPr/>
        </p:nvSpPr>
        <p:spPr bwMode="auto">
          <a:xfrm>
            <a:off x="1882858" y="2433997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4588" name="Line 12">
            <a:extLst>
              <a:ext uri="{FF2B5EF4-FFF2-40B4-BE49-F238E27FC236}">
                <a16:creationId xmlns:a16="http://schemas.microsoft.com/office/drawing/2014/main" id="{1DB8A6C6-76CE-49C5-A89A-02FB477652CD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1907" y="2729273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4589" name="Line 13">
            <a:extLst>
              <a:ext uri="{FF2B5EF4-FFF2-40B4-BE49-F238E27FC236}">
                <a16:creationId xmlns:a16="http://schemas.microsoft.com/office/drawing/2014/main" id="{2560AC00-88FB-4928-8E83-72F9A1461A2E}"/>
              </a:ext>
            </a:extLst>
          </p:cNvPr>
          <p:cNvSpPr>
            <a:spLocks noChangeShapeType="1"/>
          </p:cNvSpPr>
          <p:nvPr/>
        </p:nvSpPr>
        <p:spPr bwMode="auto">
          <a:xfrm>
            <a:off x="1911432" y="3038836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4590" name="Line 14">
            <a:extLst>
              <a:ext uri="{FF2B5EF4-FFF2-40B4-BE49-F238E27FC236}">
                <a16:creationId xmlns:a16="http://schemas.microsoft.com/office/drawing/2014/main" id="{77FE15EF-58CA-403B-9770-D7BF44209256}"/>
              </a:ext>
            </a:extLst>
          </p:cNvPr>
          <p:cNvSpPr>
            <a:spLocks noChangeShapeType="1"/>
          </p:cNvSpPr>
          <p:nvPr/>
        </p:nvSpPr>
        <p:spPr bwMode="auto">
          <a:xfrm>
            <a:off x="1920957" y="3343636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4591" name="Line 15">
            <a:extLst>
              <a:ext uri="{FF2B5EF4-FFF2-40B4-BE49-F238E27FC236}">
                <a16:creationId xmlns:a16="http://schemas.microsoft.com/office/drawing/2014/main" id="{7B9C9104-D612-4A49-8185-59C0F65DDC7F}"/>
              </a:ext>
            </a:extLst>
          </p:cNvPr>
          <p:cNvSpPr>
            <a:spLocks noChangeShapeType="1"/>
          </p:cNvSpPr>
          <p:nvPr/>
        </p:nvSpPr>
        <p:spPr bwMode="auto">
          <a:xfrm>
            <a:off x="1935244" y="3657960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4592" name="Group 16">
            <a:extLst>
              <a:ext uri="{FF2B5EF4-FFF2-40B4-BE49-F238E27FC236}">
                <a16:creationId xmlns:a16="http://schemas.microsoft.com/office/drawing/2014/main" id="{C969F69E-729B-4F60-A52D-219A0023DF3B}"/>
              </a:ext>
            </a:extLst>
          </p:cNvPr>
          <p:cNvGrpSpPr>
            <a:grpSpLocks/>
          </p:cNvGrpSpPr>
          <p:nvPr/>
        </p:nvGrpSpPr>
        <p:grpSpPr bwMode="auto">
          <a:xfrm>
            <a:off x="4181476" y="3995739"/>
            <a:ext cx="3571875" cy="2236787"/>
            <a:chOff x="3066" y="1107"/>
            <a:chExt cx="2250" cy="1409"/>
          </a:xfrm>
        </p:grpSpPr>
        <p:sp>
          <p:nvSpPr>
            <p:cNvPr id="24594" name="Freeform 17">
              <a:extLst>
                <a:ext uri="{FF2B5EF4-FFF2-40B4-BE49-F238E27FC236}">
                  <a16:creationId xmlns:a16="http://schemas.microsoft.com/office/drawing/2014/main" id="{8E6EB642-4288-4D59-A5B1-DF433F515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595" name="Freeform 18">
              <a:extLst>
                <a:ext uri="{FF2B5EF4-FFF2-40B4-BE49-F238E27FC236}">
                  <a16:creationId xmlns:a16="http://schemas.microsoft.com/office/drawing/2014/main" id="{2498F8DD-E2DE-4E07-888E-A1D06829D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596" name="Oval 19">
              <a:extLst>
                <a:ext uri="{FF2B5EF4-FFF2-40B4-BE49-F238E27FC236}">
                  <a16:creationId xmlns:a16="http://schemas.microsoft.com/office/drawing/2014/main" id="{56DCADA1-2AB3-437B-9176-380A6EAA89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597" name="Line 20">
              <a:extLst>
                <a:ext uri="{FF2B5EF4-FFF2-40B4-BE49-F238E27FC236}">
                  <a16:creationId xmlns:a16="http://schemas.microsoft.com/office/drawing/2014/main" id="{4B0957AD-2420-4BB8-80B6-3D47B75D045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598" name="Line 21">
              <a:extLst>
                <a:ext uri="{FF2B5EF4-FFF2-40B4-BE49-F238E27FC236}">
                  <a16:creationId xmlns:a16="http://schemas.microsoft.com/office/drawing/2014/main" id="{841A00C1-AD65-47F3-A4FB-AE3C37C976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599" name="Rectangle 22">
              <a:extLst>
                <a:ext uri="{FF2B5EF4-FFF2-40B4-BE49-F238E27FC236}">
                  <a16:creationId xmlns:a16="http://schemas.microsoft.com/office/drawing/2014/main" id="{47E606D3-2F83-4719-8420-178AD69EB1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00" name="Oval 23">
              <a:extLst>
                <a:ext uri="{FF2B5EF4-FFF2-40B4-BE49-F238E27FC236}">
                  <a16:creationId xmlns:a16="http://schemas.microsoft.com/office/drawing/2014/main" id="{D44A833D-55AC-4ED1-B267-80FDFBB2D9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01" name="Oval 24">
              <a:extLst>
                <a:ext uri="{FF2B5EF4-FFF2-40B4-BE49-F238E27FC236}">
                  <a16:creationId xmlns:a16="http://schemas.microsoft.com/office/drawing/2014/main" id="{F7B14388-1BFE-4F15-88A8-C1D61C910F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02" name="Line 25">
              <a:extLst>
                <a:ext uri="{FF2B5EF4-FFF2-40B4-BE49-F238E27FC236}">
                  <a16:creationId xmlns:a16="http://schemas.microsoft.com/office/drawing/2014/main" id="{33880DCD-5832-4F74-B841-36108F7D77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03" name="Line 26">
              <a:extLst>
                <a:ext uri="{FF2B5EF4-FFF2-40B4-BE49-F238E27FC236}">
                  <a16:creationId xmlns:a16="http://schemas.microsoft.com/office/drawing/2014/main" id="{D0233327-4867-4127-9449-DCAB6C9EE2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04" name="Rectangle 27">
              <a:extLst>
                <a:ext uri="{FF2B5EF4-FFF2-40B4-BE49-F238E27FC236}">
                  <a16:creationId xmlns:a16="http://schemas.microsoft.com/office/drawing/2014/main" id="{3FE94A38-8977-4825-A02F-AD96EE32E9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05" name="Oval 28">
              <a:extLst>
                <a:ext uri="{FF2B5EF4-FFF2-40B4-BE49-F238E27FC236}">
                  <a16:creationId xmlns:a16="http://schemas.microsoft.com/office/drawing/2014/main" id="{45BD690E-96AE-4E8E-94FB-16B738761E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06" name="Oval 29">
              <a:extLst>
                <a:ext uri="{FF2B5EF4-FFF2-40B4-BE49-F238E27FC236}">
                  <a16:creationId xmlns:a16="http://schemas.microsoft.com/office/drawing/2014/main" id="{FA6CE5F3-FFD0-4FDB-9270-DBA747E6C8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07" name="Line 30">
              <a:extLst>
                <a:ext uri="{FF2B5EF4-FFF2-40B4-BE49-F238E27FC236}">
                  <a16:creationId xmlns:a16="http://schemas.microsoft.com/office/drawing/2014/main" id="{F2DA4902-8E96-4F7F-AF4F-ED185E57E6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08" name="Line 31">
              <a:extLst>
                <a:ext uri="{FF2B5EF4-FFF2-40B4-BE49-F238E27FC236}">
                  <a16:creationId xmlns:a16="http://schemas.microsoft.com/office/drawing/2014/main" id="{A2AF7462-7D5F-4DC6-ADFE-1D3AAEC020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09" name="Rectangle 32">
              <a:extLst>
                <a:ext uri="{FF2B5EF4-FFF2-40B4-BE49-F238E27FC236}">
                  <a16:creationId xmlns:a16="http://schemas.microsoft.com/office/drawing/2014/main" id="{969EAF27-7344-42E4-B61C-261C5ADA6A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10" name="Oval 33">
              <a:extLst>
                <a:ext uri="{FF2B5EF4-FFF2-40B4-BE49-F238E27FC236}">
                  <a16:creationId xmlns:a16="http://schemas.microsoft.com/office/drawing/2014/main" id="{42853F24-9EE1-4826-97D1-675F348F4D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11" name="Oval 34">
              <a:extLst>
                <a:ext uri="{FF2B5EF4-FFF2-40B4-BE49-F238E27FC236}">
                  <a16:creationId xmlns:a16="http://schemas.microsoft.com/office/drawing/2014/main" id="{B72F37CD-582F-4324-A891-74D34A1471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12" name="Line 35">
              <a:extLst>
                <a:ext uri="{FF2B5EF4-FFF2-40B4-BE49-F238E27FC236}">
                  <a16:creationId xmlns:a16="http://schemas.microsoft.com/office/drawing/2014/main" id="{4E2785A1-5B75-44A1-9779-4AF666384DD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13" name="Line 36">
              <a:extLst>
                <a:ext uri="{FF2B5EF4-FFF2-40B4-BE49-F238E27FC236}">
                  <a16:creationId xmlns:a16="http://schemas.microsoft.com/office/drawing/2014/main" id="{862513B9-A3E1-4CBC-B441-074EFACE87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14" name="Rectangle 37">
              <a:extLst>
                <a:ext uri="{FF2B5EF4-FFF2-40B4-BE49-F238E27FC236}">
                  <a16:creationId xmlns:a16="http://schemas.microsoft.com/office/drawing/2014/main" id="{6EAD285A-FC4B-432B-8D3A-E37674035F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15" name="Oval 38">
              <a:extLst>
                <a:ext uri="{FF2B5EF4-FFF2-40B4-BE49-F238E27FC236}">
                  <a16:creationId xmlns:a16="http://schemas.microsoft.com/office/drawing/2014/main" id="{C10963D4-556A-49E3-9A75-DFE99DADC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16" name="Oval 39">
              <a:extLst>
                <a:ext uri="{FF2B5EF4-FFF2-40B4-BE49-F238E27FC236}">
                  <a16:creationId xmlns:a16="http://schemas.microsoft.com/office/drawing/2014/main" id="{B32C0834-DE15-4D82-A066-B6222FF0B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17" name="Line 40">
              <a:extLst>
                <a:ext uri="{FF2B5EF4-FFF2-40B4-BE49-F238E27FC236}">
                  <a16:creationId xmlns:a16="http://schemas.microsoft.com/office/drawing/2014/main" id="{15423319-D3D1-4C51-B6D0-1FE425E509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18" name="Line 41">
              <a:extLst>
                <a:ext uri="{FF2B5EF4-FFF2-40B4-BE49-F238E27FC236}">
                  <a16:creationId xmlns:a16="http://schemas.microsoft.com/office/drawing/2014/main" id="{824C134F-E67D-4E95-9C50-67F24179140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19" name="Rectangle 42">
              <a:extLst>
                <a:ext uri="{FF2B5EF4-FFF2-40B4-BE49-F238E27FC236}">
                  <a16:creationId xmlns:a16="http://schemas.microsoft.com/office/drawing/2014/main" id="{54E73A3F-388E-4B92-805E-D5EB9ADAB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20" name="Oval 43">
              <a:extLst>
                <a:ext uri="{FF2B5EF4-FFF2-40B4-BE49-F238E27FC236}">
                  <a16:creationId xmlns:a16="http://schemas.microsoft.com/office/drawing/2014/main" id="{1DDFB11F-8FAF-4417-B99C-D5B4F059C7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21" name="Oval 44">
              <a:extLst>
                <a:ext uri="{FF2B5EF4-FFF2-40B4-BE49-F238E27FC236}">
                  <a16:creationId xmlns:a16="http://schemas.microsoft.com/office/drawing/2014/main" id="{970AAED7-D2C1-4222-A47B-03E97AB150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22" name="Line 45">
              <a:extLst>
                <a:ext uri="{FF2B5EF4-FFF2-40B4-BE49-F238E27FC236}">
                  <a16:creationId xmlns:a16="http://schemas.microsoft.com/office/drawing/2014/main" id="{DE76295B-8294-4126-B7BE-93684BBDEF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23" name="Line 46">
              <a:extLst>
                <a:ext uri="{FF2B5EF4-FFF2-40B4-BE49-F238E27FC236}">
                  <a16:creationId xmlns:a16="http://schemas.microsoft.com/office/drawing/2014/main" id="{48E87AC4-D37D-460A-AEE8-D16C1565BD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24" name="Rectangle 47">
              <a:extLst>
                <a:ext uri="{FF2B5EF4-FFF2-40B4-BE49-F238E27FC236}">
                  <a16:creationId xmlns:a16="http://schemas.microsoft.com/office/drawing/2014/main" id="{47DC4955-B319-4A73-BFDE-09A23D31E1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25" name="Oval 48">
              <a:extLst>
                <a:ext uri="{FF2B5EF4-FFF2-40B4-BE49-F238E27FC236}">
                  <a16:creationId xmlns:a16="http://schemas.microsoft.com/office/drawing/2014/main" id="{B4651876-ADFA-4177-BDDC-92C2E38E91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4626" name="Freeform 49">
              <a:extLst>
                <a:ext uri="{FF2B5EF4-FFF2-40B4-BE49-F238E27FC236}">
                  <a16:creationId xmlns:a16="http://schemas.microsoft.com/office/drawing/2014/main" id="{3298D899-89B9-4202-9219-232549696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27" name="Freeform 50">
              <a:extLst>
                <a:ext uri="{FF2B5EF4-FFF2-40B4-BE49-F238E27FC236}">
                  <a16:creationId xmlns:a16="http://schemas.microsoft.com/office/drawing/2014/main" id="{E7F5A6A5-D41D-4ED3-A0DD-312A084D49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28" name="Freeform 51">
              <a:extLst>
                <a:ext uri="{FF2B5EF4-FFF2-40B4-BE49-F238E27FC236}">
                  <a16:creationId xmlns:a16="http://schemas.microsoft.com/office/drawing/2014/main" id="{C7CEB650-C591-4D06-A1E5-0A2C3CC60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29" name="Freeform 52">
              <a:extLst>
                <a:ext uri="{FF2B5EF4-FFF2-40B4-BE49-F238E27FC236}">
                  <a16:creationId xmlns:a16="http://schemas.microsoft.com/office/drawing/2014/main" id="{C3860C51-055E-4E86-A768-CE7421F9C9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30" name="Freeform 53">
              <a:extLst>
                <a:ext uri="{FF2B5EF4-FFF2-40B4-BE49-F238E27FC236}">
                  <a16:creationId xmlns:a16="http://schemas.microsoft.com/office/drawing/2014/main" id="{2A1A67CA-0CB9-4065-B795-90BD042F1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31" name="Freeform 54">
              <a:extLst>
                <a:ext uri="{FF2B5EF4-FFF2-40B4-BE49-F238E27FC236}">
                  <a16:creationId xmlns:a16="http://schemas.microsoft.com/office/drawing/2014/main" id="{31A72719-3401-4DCD-956A-C5E1E13E271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32" name="Freeform 55">
              <a:extLst>
                <a:ext uri="{FF2B5EF4-FFF2-40B4-BE49-F238E27FC236}">
                  <a16:creationId xmlns:a16="http://schemas.microsoft.com/office/drawing/2014/main" id="{7CAA79BC-88A2-43D4-8751-CF3B0FE1AF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33" name="Freeform 56">
              <a:extLst>
                <a:ext uri="{FF2B5EF4-FFF2-40B4-BE49-F238E27FC236}">
                  <a16:creationId xmlns:a16="http://schemas.microsoft.com/office/drawing/2014/main" id="{1A4E5170-E3C2-422D-8958-895C9B832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4634" name="Freeform 57">
              <a:extLst>
                <a:ext uri="{FF2B5EF4-FFF2-40B4-BE49-F238E27FC236}">
                  <a16:creationId xmlns:a16="http://schemas.microsoft.com/office/drawing/2014/main" id="{35577030-96EC-44B9-AE60-B9284A8F5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4635" name="Group 58">
              <a:extLst>
                <a:ext uri="{FF2B5EF4-FFF2-40B4-BE49-F238E27FC236}">
                  <a16:creationId xmlns:a16="http://schemas.microsoft.com/office/drawing/2014/main" id="{A3B5BCE3-04F3-4722-BFE6-EDD9904093C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4661" name="Rectangle 59">
                <a:extLst>
                  <a:ext uri="{FF2B5EF4-FFF2-40B4-BE49-F238E27FC236}">
                    <a16:creationId xmlns:a16="http://schemas.microsoft.com/office/drawing/2014/main" id="{645AEF19-300C-4A5B-BAED-8571A203989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62" name="Text Box 60">
                <a:extLst>
                  <a:ext uri="{FF2B5EF4-FFF2-40B4-BE49-F238E27FC236}">
                    <a16:creationId xmlns:a16="http://schemas.microsoft.com/office/drawing/2014/main" id="{6D040D88-995A-4B18-8AD0-CA088CD3D5F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4636" name="Group 61">
              <a:extLst>
                <a:ext uri="{FF2B5EF4-FFF2-40B4-BE49-F238E27FC236}">
                  <a16:creationId xmlns:a16="http://schemas.microsoft.com/office/drawing/2014/main" id="{2E697D05-F95F-453B-A1A6-199A3B13D5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4659" name="Rectangle 62">
                <a:extLst>
                  <a:ext uri="{FF2B5EF4-FFF2-40B4-BE49-F238E27FC236}">
                    <a16:creationId xmlns:a16="http://schemas.microsoft.com/office/drawing/2014/main" id="{2A48B983-634B-415B-8FEF-B30B7E5A0AB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60" name="Text Box 63">
                <a:extLst>
                  <a:ext uri="{FF2B5EF4-FFF2-40B4-BE49-F238E27FC236}">
                    <a16:creationId xmlns:a16="http://schemas.microsoft.com/office/drawing/2014/main" id="{05352F82-E12E-4FE5-92E0-4FD053E4C9E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4637" name="Group 64">
              <a:extLst>
                <a:ext uri="{FF2B5EF4-FFF2-40B4-BE49-F238E27FC236}">
                  <a16:creationId xmlns:a16="http://schemas.microsoft.com/office/drawing/2014/main" id="{0C3AD96A-9233-4239-B820-A90A4973C37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4657" name="Rectangle 65">
                <a:extLst>
                  <a:ext uri="{FF2B5EF4-FFF2-40B4-BE49-F238E27FC236}">
                    <a16:creationId xmlns:a16="http://schemas.microsoft.com/office/drawing/2014/main" id="{317B5B46-D90F-43A8-869D-7FC879884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58" name="Text Box 66">
                <a:extLst>
                  <a:ext uri="{FF2B5EF4-FFF2-40B4-BE49-F238E27FC236}">
                    <a16:creationId xmlns:a16="http://schemas.microsoft.com/office/drawing/2014/main" id="{6469B6F0-5B2A-44B1-BEC2-C1AC22E0B2B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4638" name="Group 67">
              <a:extLst>
                <a:ext uri="{FF2B5EF4-FFF2-40B4-BE49-F238E27FC236}">
                  <a16:creationId xmlns:a16="http://schemas.microsoft.com/office/drawing/2014/main" id="{122E95AF-1FFF-4A97-BB21-0AAC4F87B3B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4655" name="Rectangle 68">
                <a:extLst>
                  <a:ext uri="{FF2B5EF4-FFF2-40B4-BE49-F238E27FC236}">
                    <a16:creationId xmlns:a16="http://schemas.microsoft.com/office/drawing/2014/main" id="{CBF0C114-236C-4A04-A5DC-91CBFAEF45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56" name="Text Box 69">
                <a:extLst>
                  <a:ext uri="{FF2B5EF4-FFF2-40B4-BE49-F238E27FC236}">
                    <a16:creationId xmlns:a16="http://schemas.microsoft.com/office/drawing/2014/main" id="{FA84F30E-4571-48EA-9759-3AD8E051680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4639" name="Group 70">
              <a:extLst>
                <a:ext uri="{FF2B5EF4-FFF2-40B4-BE49-F238E27FC236}">
                  <a16:creationId xmlns:a16="http://schemas.microsoft.com/office/drawing/2014/main" id="{BDA7A8C6-D057-44A0-A0D9-9D3BF7EBF76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4653" name="Rectangle 71">
                <a:extLst>
                  <a:ext uri="{FF2B5EF4-FFF2-40B4-BE49-F238E27FC236}">
                    <a16:creationId xmlns:a16="http://schemas.microsoft.com/office/drawing/2014/main" id="{CFDE3274-AF01-4DBE-B130-49FFA4B157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54" name="Text Box 72">
                <a:extLst>
                  <a:ext uri="{FF2B5EF4-FFF2-40B4-BE49-F238E27FC236}">
                    <a16:creationId xmlns:a16="http://schemas.microsoft.com/office/drawing/2014/main" id="{4B70060E-9E25-478B-841A-B0FD4BCF505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4640" name="Group 73">
              <a:extLst>
                <a:ext uri="{FF2B5EF4-FFF2-40B4-BE49-F238E27FC236}">
                  <a16:creationId xmlns:a16="http://schemas.microsoft.com/office/drawing/2014/main" id="{8DD35B12-BEC7-408A-A7AA-E225292BFA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4651" name="Rectangle 74">
                <a:extLst>
                  <a:ext uri="{FF2B5EF4-FFF2-40B4-BE49-F238E27FC236}">
                    <a16:creationId xmlns:a16="http://schemas.microsoft.com/office/drawing/2014/main" id="{D9DD6B82-F932-4DF8-8DA0-7B0B79F2B7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4652" name="Text Box 75">
                <a:extLst>
                  <a:ext uri="{FF2B5EF4-FFF2-40B4-BE49-F238E27FC236}">
                    <a16:creationId xmlns:a16="http://schemas.microsoft.com/office/drawing/2014/main" id="{4FD48481-776E-4074-B288-364FC3BB68F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4641" name="Text Box 76">
              <a:extLst>
                <a:ext uri="{FF2B5EF4-FFF2-40B4-BE49-F238E27FC236}">
                  <a16:creationId xmlns:a16="http://schemas.microsoft.com/office/drawing/2014/main" id="{A1AB9A41-4C07-495D-AA18-10D8721697F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2" name="Text Box 77">
              <a:extLst>
                <a:ext uri="{FF2B5EF4-FFF2-40B4-BE49-F238E27FC236}">
                  <a16:creationId xmlns:a16="http://schemas.microsoft.com/office/drawing/2014/main" id="{2B45E082-86D5-4C15-944E-5C37A7E4C08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3" name="Text Box 78">
              <a:extLst>
                <a:ext uri="{FF2B5EF4-FFF2-40B4-BE49-F238E27FC236}">
                  <a16:creationId xmlns:a16="http://schemas.microsoft.com/office/drawing/2014/main" id="{CF0934AB-14A9-4D4A-8538-2B2AFE296D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4" name="Text Box 79">
              <a:extLst>
                <a:ext uri="{FF2B5EF4-FFF2-40B4-BE49-F238E27FC236}">
                  <a16:creationId xmlns:a16="http://schemas.microsoft.com/office/drawing/2014/main" id="{CBB48404-8D47-4CB7-83DB-708FB45471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5" name="Text Box 80">
              <a:extLst>
                <a:ext uri="{FF2B5EF4-FFF2-40B4-BE49-F238E27FC236}">
                  <a16:creationId xmlns:a16="http://schemas.microsoft.com/office/drawing/2014/main" id="{EB851355-4B28-458B-81D8-09060A4882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6" name="Text Box 81">
              <a:extLst>
                <a:ext uri="{FF2B5EF4-FFF2-40B4-BE49-F238E27FC236}">
                  <a16:creationId xmlns:a16="http://schemas.microsoft.com/office/drawing/2014/main" id="{5D560902-4865-4990-AEC1-50402F9CD2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7" name="Text Box 82">
              <a:extLst>
                <a:ext uri="{FF2B5EF4-FFF2-40B4-BE49-F238E27FC236}">
                  <a16:creationId xmlns:a16="http://schemas.microsoft.com/office/drawing/2014/main" id="{174F27C6-7254-4F6A-9D02-EB40871CEC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8" name="Text Box 83">
              <a:extLst>
                <a:ext uri="{FF2B5EF4-FFF2-40B4-BE49-F238E27FC236}">
                  <a16:creationId xmlns:a16="http://schemas.microsoft.com/office/drawing/2014/main" id="{9E5D2CEC-AB0F-4320-88A6-6CB419D100E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49" name="Text Box 84">
              <a:extLst>
                <a:ext uri="{FF2B5EF4-FFF2-40B4-BE49-F238E27FC236}">
                  <a16:creationId xmlns:a16="http://schemas.microsoft.com/office/drawing/2014/main" id="{50B76759-B8CC-4F81-A5B0-EEDFB0E08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4650" name="Text Box 85">
              <a:extLst>
                <a:ext uri="{FF2B5EF4-FFF2-40B4-BE49-F238E27FC236}">
                  <a16:creationId xmlns:a16="http://schemas.microsoft.com/office/drawing/2014/main" id="{297E83FC-A16A-4926-9500-A8871E732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3075B6-5F9A-431F-A506-E25452ED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9DBB5BD-B5C8-43A1-B641-D63AEFD6085E}" type="slidenum">
              <a:rPr lang="pt-BR" altLang="pt-BR">
                <a:solidFill>
                  <a:srgbClr val="FFFFFF"/>
                </a:solidFill>
              </a:rPr>
              <a:pPr/>
              <a:t>27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31EC6EB3-6EA3-49D3-9B81-0F19A4DA97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5360" y="108894"/>
            <a:ext cx="10241280" cy="1234440"/>
          </a:xfrm>
        </p:spPr>
        <p:txBody>
          <a:bodyPr/>
          <a:lstStyle/>
          <a:p>
            <a:pPr>
              <a:defRPr/>
            </a:pP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Algoritmo de </a:t>
            </a:r>
            <a:r>
              <a:rPr lang="pt-BR" altLang="pt-B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Dijkstra</a:t>
            </a:r>
            <a:r>
              <a:rPr lang="pt-BR" altLang="pt-B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exemplo</a:t>
            </a:r>
          </a:p>
        </p:txBody>
      </p:sp>
      <p:sp>
        <p:nvSpPr>
          <p:cNvPr id="25603" name="Text Box 3">
            <a:extLst>
              <a:ext uri="{FF2B5EF4-FFF2-40B4-BE49-F238E27FC236}">
                <a16:creationId xmlns:a16="http://schemas.microsoft.com/office/drawing/2014/main" id="{BE5513FE-7107-456B-8E08-CFB93305BB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69608" y="1648532"/>
            <a:ext cx="772263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Passo</a:t>
            </a:r>
          </a:p>
          <a:p>
            <a:pPr algn="r"/>
            <a:r>
              <a:rPr lang="en-US" altLang="pt-BR" sz="2000"/>
              <a:t>0</a:t>
            </a:r>
          </a:p>
          <a:p>
            <a:pPr algn="r"/>
            <a:r>
              <a:rPr lang="en-US" altLang="pt-BR" sz="2000"/>
              <a:t>1</a:t>
            </a:r>
          </a:p>
          <a:p>
            <a:pPr algn="r"/>
            <a:r>
              <a:rPr lang="en-US" altLang="pt-BR" sz="2000"/>
              <a:t>2</a:t>
            </a:r>
          </a:p>
          <a:p>
            <a:pPr algn="r"/>
            <a:r>
              <a:rPr lang="en-US" altLang="pt-BR" sz="2000"/>
              <a:t>3</a:t>
            </a:r>
          </a:p>
          <a:p>
            <a:pPr algn="r"/>
            <a:r>
              <a:rPr lang="en-US" altLang="pt-BR" sz="2000"/>
              <a:t>4</a:t>
            </a:r>
          </a:p>
          <a:p>
            <a:pPr algn="r"/>
            <a:r>
              <a:rPr lang="en-US" altLang="pt-BR" sz="2000"/>
              <a:t>5</a:t>
            </a:r>
          </a:p>
        </p:txBody>
      </p:sp>
      <p:sp>
        <p:nvSpPr>
          <p:cNvPr id="25604" name="Text Box 4">
            <a:extLst>
              <a:ext uri="{FF2B5EF4-FFF2-40B4-BE49-F238E27FC236}">
                <a16:creationId xmlns:a16="http://schemas.microsoft.com/office/drawing/2014/main" id="{D0FA065F-AFD9-4DDB-B007-6545DC56B8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4031" y="1658057"/>
            <a:ext cx="1011815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 dirty="0"/>
              <a:t>N </a:t>
            </a:r>
            <a:r>
              <a:rPr lang="en-US" altLang="pt-BR" sz="2000" dirty="0" err="1"/>
              <a:t>inicial</a:t>
            </a:r>
            <a:endParaRPr lang="en-US" altLang="pt-BR" sz="2000" dirty="0"/>
          </a:p>
          <a:p>
            <a:pPr algn="r"/>
            <a:r>
              <a:rPr lang="en-US" altLang="pt-BR" sz="2000" dirty="0"/>
              <a:t>A</a:t>
            </a:r>
          </a:p>
          <a:p>
            <a:pPr algn="r"/>
            <a:r>
              <a:rPr lang="en-US" altLang="pt-BR" sz="2000" dirty="0"/>
              <a:t>AD</a:t>
            </a:r>
          </a:p>
          <a:p>
            <a:pPr algn="r"/>
            <a:r>
              <a:rPr lang="en-US" altLang="pt-BR" sz="2000" dirty="0"/>
              <a:t>ADE</a:t>
            </a:r>
          </a:p>
          <a:p>
            <a:pPr algn="r"/>
            <a:r>
              <a:rPr lang="en-US" altLang="pt-BR" sz="2000" dirty="0"/>
              <a:t>ADEB</a:t>
            </a:r>
          </a:p>
          <a:p>
            <a:pPr algn="r"/>
            <a:r>
              <a:rPr lang="en-US" altLang="pt-BR" sz="2000" dirty="0"/>
              <a:t>ADEBC</a:t>
            </a:r>
          </a:p>
          <a:p>
            <a:pPr algn="r"/>
            <a:r>
              <a:rPr lang="en-US" altLang="pt-BR" sz="2000" dirty="0"/>
              <a:t>ADEBCF</a:t>
            </a:r>
          </a:p>
        </p:txBody>
      </p:sp>
      <p:sp>
        <p:nvSpPr>
          <p:cNvPr id="25605" name="Text Box 5">
            <a:extLst>
              <a:ext uri="{FF2B5EF4-FFF2-40B4-BE49-F238E27FC236}">
                <a16:creationId xmlns:a16="http://schemas.microsoft.com/office/drawing/2014/main" id="{8AFC2F70-ED44-4FDC-9309-FDBA596CEE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2376" y="1639007"/>
            <a:ext cx="1133644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D(B),p(B)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  <a:p>
            <a:pPr algn="r"/>
            <a:r>
              <a:rPr lang="en-US" altLang="pt-BR" sz="2000"/>
              <a:t>2,A</a:t>
            </a:r>
          </a:p>
        </p:txBody>
      </p:sp>
      <p:sp>
        <p:nvSpPr>
          <p:cNvPr id="25606" name="Text Box 6">
            <a:extLst>
              <a:ext uri="{FF2B5EF4-FFF2-40B4-BE49-F238E27FC236}">
                <a16:creationId xmlns:a16="http://schemas.microsoft.com/office/drawing/2014/main" id="{C17FB33D-600F-4034-8251-9A8FB37BD7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19901" y="1643768"/>
            <a:ext cx="1127232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D(C),p(C)</a:t>
            </a:r>
          </a:p>
          <a:p>
            <a:pPr algn="r"/>
            <a:r>
              <a:rPr lang="en-US" altLang="pt-BR" sz="2000"/>
              <a:t>5,A</a:t>
            </a:r>
          </a:p>
          <a:p>
            <a:pPr algn="r"/>
            <a:r>
              <a:rPr lang="en-US" altLang="pt-BR" sz="2000"/>
              <a:t>4,D</a:t>
            </a:r>
          </a:p>
          <a:p>
            <a:pPr algn="r"/>
            <a:r>
              <a:rPr lang="en-US" altLang="pt-BR" sz="2000"/>
              <a:t>3,E</a:t>
            </a:r>
          </a:p>
          <a:p>
            <a:pPr algn="r"/>
            <a:r>
              <a:rPr lang="en-US" altLang="pt-BR" sz="2000"/>
              <a:t>3,E</a:t>
            </a:r>
          </a:p>
        </p:txBody>
      </p:sp>
      <p:sp>
        <p:nvSpPr>
          <p:cNvPr id="25607" name="Text Box 7">
            <a:extLst>
              <a:ext uri="{FF2B5EF4-FFF2-40B4-BE49-F238E27FC236}">
                <a16:creationId xmlns:a16="http://schemas.microsoft.com/office/drawing/2014/main" id="{66C20F90-68E0-4460-840F-F60D231BB4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4573" y="1639006"/>
            <a:ext cx="116891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D(D),p(D)</a:t>
            </a:r>
          </a:p>
          <a:p>
            <a:pPr algn="r"/>
            <a:r>
              <a:rPr lang="en-US" altLang="pt-BR" sz="2000"/>
              <a:t>1,A</a:t>
            </a:r>
          </a:p>
        </p:txBody>
      </p:sp>
      <p:sp>
        <p:nvSpPr>
          <p:cNvPr id="25608" name="Text Box 8">
            <a:extLst>
              <a:ext uri="{FF2B5EF4-FFF2-40B4-BE49-F238E27FC236}">
                <a16:creationId xmlns:a16="http://schemas.microsoft.com/office/drawing/2014/main" id="{D6579AAC-5FBB-4A21-A167-9F72BAABC0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4093" y="1643769"/>
            <a:ext cx="110479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D(E),p(E)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2,D</a:t>
            </a:r>
          </a:p>
        </p:txBody>
      </p:sp>
      <p:sp>
        <p:nvSpPr>
          <p:cNvPr id="25609" name="Text Box 9">
            <a:extLst>
              <a:ext uri="{FF2B5EF4-FFF2-40B4-BE49-F238E27FC236}">
                <a16:creationId xmlns:a16="http://schemas.microsoft.com/office/drawing/2014/main" id="{ED8BF13C-16DE-4F66-B0F7-A1B5172930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9454" y="1658056"/>
            <a:ext cx="109196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/>
            <a:r>
              <a:rPr lang="en-US" altLang="pt-BR" sz="2000"/>
              <a:t>D(F),p(F)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infinito</a:t>
            </a:r>
          </a:p>
          <a:p>
            <a:pPr algn="r"/>
            <a:r>
              <a:rPr lang="en-US" altLang="pt-BR" sz="2000"/>
              <a:t>4,E</a:t>
            </a:r>
          </a:p>
          <a:p>
            <a:pPr algn="r"/>
            <a:r>
              <a:rPr lang="en-US" altLang="pt-BR" sz="2000"/>
              <a:t>4,E</a:t>
            </a:r>
          </a:p>
          <a:p>
            <a:pPr algn="r"/>
            <a:r>
              <a:rPr lang="en-US" altLang="pt-BR" sz="2000"/>
              <a:t>4,E</a:t>
            </a:r>
          </a:p>
        </p:txBody>
      </p:sp>
      <p:sp>
        <p:nvSpPr>
          <p:cNvPr id="25610" name="Line 10">
            <a:extLst>
              <a:ext uri="{FF2B5EF4-FFF2-40B4-BE49-F238E27FC236}">
                <a16:creationId xmlns:a16="http://schemas.microsoft.com/office/drawing/2014/main" id="{D6573CC8-CB06-4687-B2F9-0746DFE115BE}"/>
              </a:ext>
            </a:extLst>
          </p:cNvPr>
          <p:cNvSpPr>
            <a:spLocks noChangeShapeType="1"/>
          </p:cNvSpPr>
          <p:nvPr/>
        </p:nvSpPr>
        <p:spPr bwMode="auto">
          <a:xfrm>
            <a:off x="1857671" y="1999369"/>
            <a:ext cx="8505825" cy="9525"/>
          </a:xfrm>
          <a:prstGeom prst="line">
            <a:avLst/>
          </a:prstGeom>
          <a:noFill/>
          <a:ln w="28575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5611" name="Line 11">
            <a:extLst>
              <a:ext uri="{FF2B5EF4-FFF2-40B4-BE49-F238E27FC236}">
                <a16:creationId xmlns:a16="http://schemas.microsoft.com/office/drawing/2014/main" id="{5CDA53D8-F7E7-4C71-95EF-4CDDA85B7558}"/>
              </a:ext>
            </a:extLst>
          </p:cNvPr>
          <p:cNvSpPr>
            <a:spLocks noChangeShapeType="1"/>
          </p:cNvSpPr>
          <p:nvPr/>
        </p:nvSpPr>
        <p:spPr bwMode="auto">
          <a:xfrm>
            <a:off x="2014834" y="2304168"/>
            <a:ext cx="8296275" cy="0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5612" name="Line 12">
            <a:extLst>
              <a:ext uri="{FF2B5EF4-FFF2-40B4-BE49-F238E27FC236}">
                <a16:creationId xmlns:a16="http://schemas.microsoft.com/office/drawing/2014/main" id="{91CF50B0-F747-40F5-99A4-9D25DB02676F}"/>
              </a:ext>
            </a:extLst>
          </p:cNvPr>
          <p:cNvSpPr>
            <a:spLocks noChangeShapeType="1"/>
          </p:cNvSpPr>
          <p:nvPr/>
        </p:nvSpPr>
        <p:spPr bwMode="auto">
          <a:xfrm>
            <a:off x="2033883" y="2599444"/>
            <a:ext cx="8267700" cy="4763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5613" name="Line 13">
            <a:extLst>
              <a:ext uri="{FF2B5EF4-FFF2-40B4-BE49-F238E27FC236}">
                <a16:creationId xmlns:a16="http://schemas.microsoft.com/office/drawing/2014/main" id="{61E3EAAF-AC3B-40E8-A361-9EED3236AF15}"/>
              </a:ext>
            </a:extLst>
          </p:cNvPr>
          <p:cNvSpPr>
            <a:spLocks noChangeShapeType="1"/>
          </p:cNvSpPr>
          <p:nvPr/>
        </p:nvSpPr>
        <p:spPr bwMode="auto">
          <a:xfrm>
            <a:off x="2043408" y="2909007"/>
            <a:ext cx="8253412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5614" name="Line 14">
            <a:extLst>
              <a:ext uri="{FF2B5EF4-FFF2-40B4-BE49-F238E27FC236}">
                <a16:creationId xmlns:a16="http://schemas.microsoft.com/office/drawing/2014/main" id="{4BBD47D4-81F4-4815-A43F-5044110DBBCB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2933" y="3213807"/>
            <a:ext cx="8267700" cy="9525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sp>
        <p:nvSpPr>
          <p:cNvPr id="25615" name="Line 15">
            <a:extLst>
              <a:ext uri="{FF2B5EF4-FFF2-40B4-BE49-F238E27FC236}">
                <a16:creationId xmlns:a16="http://schemas.microsoft.com/office/drawing/2014/main" id="{C4283B7E-D61F-48EC-93D4-FC8661926524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7220" y="3528131"/>
            <a:ext cx="8262938" cy="4762"/>
          </a:xfrm>
          <a:prstGeom prst="line">
            <a:avLst/>
          </a:prstGeom>
          <a:noFill/>
          <a:ln w="19050">
            <a:solidFill>
              <a:schemeClr val="accent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/>
          </a:p>
        </p:txBody>
      </p:sp>
      <p:grpSp>
        <p:nvGrpSpPr>
          <p:cNvPr id="25616" name="Group 16">
            <a:extLst>
              <a:ext uri="{FF2B5EF4-FFF2-40B4-BE49-F238E27FC236}">
                <a16:creationId xmlns:a16="http://schemas.microsoft.com/office/drawing/2014/main" id="{2001DC1A-82A1-4528-A64A-E4440DFB0805}"/>
              </a:ext>
            </a:extLst>
          </p:cNvPr>
          <p:cNvGrpSpPr>
            <a:grpSpLocks/>
          </p:cNvGrpSpPr>
          <p:nvPr/>
        </p:nvGrpSpPr>
        <p:grpSpPr bwMode="auto">
          <a:xfrm>
            <a:off x="4181476" y="3995739"/>
            <a:ext cx="3571875" cy="2236787"/>
            <a:chOff x="3066" y="1107"/>
            <a:chExt cx="2250" cy="1409"/>
          </a:xfrm>
        </p:grpSpPr>
        <p:sp>
          <p:nvSpPr>
            <p:cNvPr id="25618" name="Freeform 17">
              <a:extLst>
                <a:ext uri="{FF2B5EF4-FFF2-40B4-BE49-F238E27FC236}">
                  <a16:creationId xmlns:a16="http://schemas.microsoft.com/office/drawing/2014/main" id="{56B43A2E-704C-499E-B0F4-3FE47286F8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6" y="1107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CC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19" name="Freeform 18">
              <a:extLst>
                <a:ext uri="{FF2B5EF4-FFF2-40B4-BE49-F238E27FC236}">
                  <a16:creationId xmlns:a16="http://schemas.microsoft.com/office/drawing/2014/main" id="{8CF34093-8B47-4B39-B5F3-735E02568D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" y="1656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20" name="Oval 19">
              <a:extLst>
                <a:ext uri="{FF2B5EF4-FFF2-40B4-BE49-F238E27FC236}">
                  <a16:creationId xmlns:a16="http://schemas.microsoft.com/office/drawing/2014/main" id="{9A4AE905-9C3A-4B46-8FD0-34CA112313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8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21" name="Line 20">
              <a:extLst>
                <a:ext uri="{FF2B5EF4-FFF2-40B4-BE49-F238E27FC236}">
                  <a16:creationId xmlns:a16="http://schemas.microsoft.com/office/drawing/2014/main" id="{BD74E665-17FF-43A0-BC3D-7129033A39F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42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22" name="Line 21">
              <a:extLst>
                <a:ext uri="{FF2B5EF4-FFF2-40B4-BE49-F238E27FC236}">
                  <a16:creationId xmlns:a16="http://schemas.microsoft.com/office/drawing/2014/main" id="{381D660E-13C8-4A67-844E-563FE28F40B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455" y="1891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23" name="Rectangle 22">
              <a:extLst>
                <a:ext uri="{FF2B5EF4-FFF2-40B4-BE49-F238E27FC236}">
                  <a16:creationId xmlns:a16="http://schemas.microsoft.com/office/drawing/2014/main" id="{AAE949E4-FF18-4DB4-B15B-D2BC73A8BC3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2" y="1891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24" name="Oval 23">
              <a:extLst>
                <a:ext uri="{FF2B5EF4-FFF2-40B4-BE49-F238E27FC236}">
                  <a16:creationId xmlns:a16="http://schemas.microsoft.com/office/drawing/2014/main" id="{4AEF2662-1B89-4AA5-BAA2-3D3F2FBB2B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9" y="1832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25" name="Oval 24">
              <a:extLst>
                <a:ext uri="{FF2B5EF4-FFF2-40B4-BE49-F238E27FC236}">
                  <a16:creationId xmlns:a16="http://schemas.microsoft.com/office/drawing/2014/main" id="{19B044A3-E480-4C94-967E-372757B5A0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8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26" name="Line 25">
              <a:extLst>
                <a:ext uri="{FF2B5EF4-FFF2-40B4-BE49-F238E27FC236}">
                  <a16:creationId xmlns:a16="http://schemas.microsoft.com/office/drawing/2014/main" id="{E7206882-63DB-408E-AD8F-FF4C29B4DC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6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27" name="Line 26">
              <a:extLst>
                <a:ext uri="{FF2B5EF4-FFF2-40B4-BE49-F238E27FC236}">
                  <a16:creationId xmlns:a16="http://schemas.microsoft.com/office/drawing/2014/main" id="{77FEB836-F56D-48EA-B130-C72244CDD9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9" y="227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28" name="Rectangle 27">
              <a:extLst>
                <a:ext uri="{FF2B5EF4-FFF2-40B4-BE49-F238E27FC236}">
                  <a16:creationId xmlns:a16="http://schemas.microsoft.com/office/drawing/2014/main" id="{D9B5D80C-462C-47B0-A104-B6C2F2120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6" y="227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29" name="Oval 28">
              <a:extLst>
                <a:ext uri="{FF2B5EF4-FFF2-40B4-BE49-F238E27FC236}">
                  <a16:creationId xmlns:a16="http://schemas.microsoft.com/office/drawing/2014/main" id="{FCDD5708-C89B-4D66-B660-E5460B167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3" y="221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30" name="Oval 29">
              <a:extLst>
                <a:ext uri="{FF2B5EF4-FFF2-40B4-BE49-F238E27FC236}">
                  <a16:creationId xmlns:a16="http://schemas.microsoft.com/office/drawing/2014/main" id="{3F75CFB7-B8DF-40DC-8BC2-40FF181FED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9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31" name="Line 30">
              <a:extLst>
                <a:ext uri="{FF2B5EF4-FFF2-40B4-BE49-F238E27FC236}">
                  <a16:creationId xmlns:a16="http://schemas.microsoft.com/office/drawing/2014/main" id="{A4D5144C-5BA8-4CA5-BDBD-BA85DD96BB8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12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32" name="Line 31">
              <a:extLst>
                <a:ext uri="{FF2B5EF4-FFF2-40B4-BE49-F238E27FC236}">
                  <a16:creationId xmlns:a16="http://schemas.microsoft.com/office/drawing/2014/main" id="{A62FFAAD-E8D4-43AA-9B95-E1570C94ED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25" y="158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33" name="Rectangle 32">
              <a:extLst>
                <a:ext uri="{FF2B5EF4-FFF2-40B4-BE49-F238E27FC236}">
                  <a16:creationId xmlns:a16="http://schemas.microsoft.com/office/drawing/2014/main" id="{3AA87BEB-611E-4B96-80E8-6514CD51DA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12" y="158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34" name="Oval 33">
              <a:extLst>
                <a:ext uri="{FF2B5EF4-FFF2-40B4-BE49-F238E27FC236}">
                  <a16:creationId xmlns:a16="http://schemas.microsoft.com/office/drawing/2014/main" id="{2B1AF978-EF9A-4949-9ED6-A611D3AEC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9" y="152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35" name="Oval 34">
              <a:extLst>
                <a:ext uri="{FF2B5EF4-FFF2-40B4-BE49-F238E27FC236}">
                  <a16:creationId xmlns:a16="http://schemas.microsoft.com/office/drawing/2014/main" id="{A199036F-1A80-46E7-8A29-F51AE4F6E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91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36" name="Line 35">
              <a:extLst>
                <a:ext uri="{FF2B5EF4-FFF2-40B4-BE49-F238E27FC236}">
                  <a16:creationId xmlns:a16="http://schemas.microsoft.com/office/drawing/2014/main" id="{15554A58-8450-49A0-8949-7F95012E20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295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37" name="Line 36">
              <a:extLst>
                <a:ext uri="{FF2B5EF4-FFF2-40B4-BE49-F238E27FC236}">
                  <a16:creationId xmlns:a16="http://schemas.microsoft.com/office/drawing/2014/main" id="{7906BBC7-C5AF-44D5-A64F-23632526BA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07" y="158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38" name="Rectangle 37">
              <a:extLst>
                <a:ext uri="{FF2B5EF4-FFF2-40B4-BE49-F238E27FC236}">
                  <a16:creationId xmlns:a16="http://schemas.microsoft.com/office/drawing/2014/main" id="{5638EADD-FFE0-4036-AC70-41B4A0DDF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5" y="1584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39" name="Oval 38">
              <a:extLst>
                <a:ext uri="{FF2B5EF4-FFF2-40B4-BE49-F238E27FC236}">
                  <a16:creationId xmlns:a16="http://schemas.microsoft.com/office/drawing/2014/main" id="{9B0499F9-747D-44CF-9DC8-05D4EECB28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8" y="1528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40" name="Oval 39">
              <a:extLst>
                <a:ext uri="{FF2B5EF4-FFF2-40B4-BE49-F238E27FC236}">
                  <a16:creationId xmlns:a16="http://schemas.microsoft.com/office/drawing/2014/main" id="{DC124A72-C09F-4BF9-8B6A-B756E0DE51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8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41" name="Line 40">
              <a:extLst>
                <a:ext uri="{FF2B5EF4-FFF2-40B4-BE49-F238E27FC236}">
                  <a16:creationId xmlns:a16="http://schemas.microsoft.com/office/drawing/2014/main" id="{03D2AE0B-82E5-4794-9F3F-671B392A2F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05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42" name="Line 41">
              <a:extLst>
                <a:ext uri="{FF2B5EF4-FFF2-40B4-BE49-F238E27FC236}">
                  <a16:creationId xmlns:a16="http://schemas.microsoft.com/office/drawing/2014/main" id="{0A40B8A2-72F3-41C6-8A07-E87FDD8760C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618" y="227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43" name="Rectangle 42">
              <a:extLst>
                <a:ext uri="{FF2B5EF4-FFF2-40B4-BE49-F238E27FC236}">
                  <a16:creationId xmlns:a16="http://schemas.microsoft.com/office/drawing/2014/main" id="{9147965E-6B5E-41D2-BDBA-F4146B7A92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5" y="227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44" name="Oval 43">
              <a:extLst>
                <a:ext uri="{FF2B5EF4-FFF2-40B4-BE49-F238E27FC236}">
                  <a16:creationId xmlns:a16="http://schemas.microsoft.com/office/drawing/2014/main" id="{2F790488-B4A1-404E-8C7F-3A1FAD67E2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2" y="221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45" name="Oval 44">
              <a:extLst>
                <a:ext uri="{FF2B5EF4-FFF2-40B4-BE49-F238E27FC236}">
                  <a16:creationId xmlns:a16="http://schemas.microsoft.com/office/drawing/2014/main" id="{206B59FE-7992-4383-A56C-346EA0161C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41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46" name="Line 45">
              <a:extLst>
                <a:ext uri="{FF2B5EF4-FFF2-40B4-BE49-F238E27FC236}">
                  <a16:creationId xmlns:a16="http://schemas.microsoft.com/office/drawing/2014/main" id="{BFD2861B-A9F0-44BA-BF26-91339A35FF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70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47" name="Line 46">
              <a:extLst>
                <a:ext uri="{FF2B5EF4-FFF2-40B4-BE49-F238E27FC236}">
                  <a16:creationId xmlns:a16="http://schemas.microsoft.com/office/drawing/2014/main" id="{5EBFEBBD-7B14-49D3-B734-12B5B1A0D12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3" y="1934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48" name="Rectangle 47">
              <a:extLst>
                <a:ext uri="{FF2B5EF4-FFF2-40B4-BE49-F238E27FC236}">
                  <a16:creationId xmlns:a16="http://schemas.microsoft.com/office/drawing/2014/main" id="{9FB347ED-B437-4588-A6E4-EB9255B249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70" y="1934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endParaRPr lang="pt-BR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49" name="Oval 48">
              <a:extLst>
                <a:ext uri="{FF2B5EF4-FFF2-40B4-BE49-F238E27FC236}">
                  <a16:creationId xmlns:a16="http://schemas.microsoft.com/office/drawing/2014/main" id="{7FB45A5D-9DC0-43A3-A7DD-40332B183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875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/>
              <a:endParaRPr lang="pt-BR" altLang="pt-BR"/>
            </a:p>
          </p:txBody>
        </p:sp>
        <p:sp>
          <p:nvSpPr>
            <p:cNvPr id="25650" name="Freeform 49">
              <a:extLst>
                <a:ext uri="{FF2B5EF4-FFF2-40B4-BE49-F238E27FC236}">
                  <a16:creationId xmlns:a16="http://schemas.microsoft.com/office/drawing/2014/main" id="{0E53D128-AC6E-4C82-9B39-0138A11B9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" y="1683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1" name="Freeform 50">
              <a:extLst>
                <a:ext uri="{FF2B5EF4-FFF2-40B4-BE49-F238E27FC236}">
                  <a16:creationId xmlns:a16="http://schemas.microsoft.com/office/drawing/2014/main" id="{C175F249-9582-49A4-A72D-87C2407D22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8" y="1689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2" name="Freeform 51">
              <a:extLst>
                <a:ext uri="{FF2B5EF4-FFF2-40B4-BE49-F238E27FC236}">
                  <a16:creationId xmlns:a16="http://schemas.microsoft.com/office/drawing/2014/main" id="{B0D6F44A-9D81-45E4-B642-033D9DF8F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74"/>
              <a:ext cx="504" cy="600"/>
            </a:xfrm>
            <a:custGeom>
              <a:avLst/>
              <a:gdLst>
                <a:gd name="T0" fmla="*/ 0 w 378"/>
                <a:gd name="T1" fmla="*/ 2069 h 174"/>
                <a:gd name="T2" fmla="*/ 672 w 378"/>
                <a:gd name="T3" fmla="*/ 0 h 17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3" name="Freeform 52">
              <a:extLst>
                <a:ext uri="{FF2B5EF4-FFF2-40B4-BE49-F238E27FC236}">
                  <a16:creationId xmlns:a16="http://schemas.microsoft.com/office/drawing/2014/main" id="{51424528-28E3-4145-97ED-CFDE8FB1946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0" y="2022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4" name="Freeform 53">
              <a:extLst>
                <a:ext uri="{FF2B5EF4-FFF2-40B4-BE49-F238E27FC236}">
                  <a16:creationId xmlns:a16="http://schemas.microsoft.com/office/drawing/2014/main" id="{1421A91E-7B82-49A4-899B-B9A577C060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9" y="230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5" name="Freeform 54">
              <a:extLst>
                <a:ext uri="{FF2B5EF4-FFF2-40B4-BE49-F238E27FC236}">
                  <a16:creationId xmlns:a16="http://schemas.microsoft.com/office/drawing/2014/main" id="{2B1C5A97-C66B-4820-A090-4F8C57AFD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48" y="1980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6" name="Freeform 55">
              <a:extLst>
                <a:ext uri="{FF2B5EF4-FFF2-40B4-BE49-F238E27FC236}">
                  <a16:creationId xmlns:a16="http://schemas.microsoft.com/office/drawing/2014/main" id="{4223EB81-0A35-4574-8565-8A0EA830C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3" y="1614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7" name="Freeform 56">
              <a:extLst>
                <a:ext uri="{FF2B5EF4-FFF2-40B4-BE49-F238E27FC236}">
                  <a16:creationId xmlns:a16="http://schemas.microsoft.com/office/drawing/2014/main" id="{393D92A4-1CF3-4F1E-BAC4-993A8D9CB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8" y="1611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sp>
          <p:nvSpPr>
            <p:cNvPr id="25658" name="Freeform 57">
              <a:extLst>
                <a:ext uri="{FF2B5EF4-FFF2-40B4-BE49-F238E27FC236}">
                  <a16:creationId xmlns:a16="http://schemas.microsoft.com/office/drawing/2014/main" id="{01AE0768-9F15-4F3E-A528-96442A733D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1" y="1182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  <a:gd name="T4" fmla="*/ 0 60000 65536"/>
                <a:gd name="T5" fmla="*/ 0 60000 65536"/>
              </a:gdLst>
              <a:ahLst/>
              <a:cxnLst>
                <a:cxn ang="T4">
                  <a:pos x="T0" y="T1"/>
                </a:cxn>
                <a:cxn ang="T5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/>
            </a:p>
          </p:txBody>
        </p:sp>
        <p:grpSp>
          <p:nvGrpSpPr>
            <p:cNvPr id="25659" name="Group 58">
              <a:extLst>
                <a:ext uri="{FF2B5EF4-FFF2-40B4-BE49-F238E27FC236}">
                  <a16:creationId xmlns:a16="http://schemas.microsoft.com/office/drawing/2014/main" id="{AA27E8A5-62A0-4D47-902C-E32A3B64DF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77" y="1784"/>
              <a:ext cx="233" cy="250"/>
              <a:chOff x="2940" y="2429"/>
              <a:chExt cx="236" cy="250"/>
            </a:xfrm>
          </p:grpSpPr>
          <p:sp>
            <p:nvSpPr>
              <p:cNvPr id="25685" name="Rectangle 59">
                <a:extLst>
                  <a:ext uri="{FF2B5EF4-FFF2-40B4-BE49-F238E27FC236}">
                    <a16:creationId xmlns:a16="http://schemas.microsoft.com/office/drawing/2014/main" id="{E7E180FC-6213-4FEE-BEBD-A74CC571FD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86" name="Text Box 60">
                <a:extLst>
                  <a:ext uri="{FF2B5EF4-FFF2-40B4-BE49-F238E27FC236}">
                    <a16:creationId xmlns:a16="http://schemas.microsoft.com/office/drawing/2014/main" id="{6FD625E6-F12C-41AD-A6DF-25FBB06B8C7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A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5660" name="Group 61">
              <a:extLst>
                <a:ext uri="{FF2B5EF4-FFF2-40B4-BE49-F238E27FC236}">
                  <a16:creationId xmlns:a16="http://schemas.microsoft.com/office/drawing/2014/main" id="{FE5E75D3-2674-4D03-B26D-D6852D4AFD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5" y="2168"/>
              <a:ext cx="216" cy="250"/>
              <a:chOff x="2948" y="2429"/>
              <a:chExt cx="219" cy="250"/>
            </a:xfrm>
          </p:grpSpPr>
          <p:sp>
            <p:nvSpPr>
              <p:cNvPr id="25683" name="Rectangle 62">
                <a:extLst>
                  <a:ext uri="{FF2B5EF4-FFF2-40B4-BE49-F238E27FC236}">
                    <a16:creationId xmlns:a16="http://schemas.microsoft.com/office/drawing/2014/main" id="{22F8B8A7-E20F-4782-A596-28949B402C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84" name="Text Box 63">
                <a:extLst>
                  <a:ext uri="{FF2B5EF4-FFF2-40B4-BE49-F238E27FC236}">
                    <a16:creationId xmlns:a16="http://schemas.microsoft.com/office/drawing/2014/main" id="{C6051895-613B-4F12-A29F-0DF3E7AD378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19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E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5661" name="Group 64">
              <a:extLst>
                <a:ext uri="{FF2B5EF4-FFF2-40B4-BE49-F238E27FC236}">
                  <a16:creationId xmlns:a16="http://schemas.microsoft.com/office/drawing/2014/main" id="{A29CD9D0-5266-4A3F-B274-51730155C76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7" y="2165"/>
              <a:ext cx="231" cy="250"/>
              <a:chOff x="2941" y="2429"/>
              <a:chExt cx="234" cy="250"/>
            </a:xfrm>
          </p:grpSpPr>
          <p:sp>
            <p:nvSpPr>
              <p:cNvPr id="25681" name="Rectangle 65">
                <a:extLst>
                  <a:ext uri="{FF2B5EF4-FFF2-40B4-BE49-F238E27FC236}">
                    <a16:creationId xmlns:a16="http://schemas.microsoft.com/office/drawing/2014/main" id="{3DFF0A82-889E-46FA-B72B-236DC1D1354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82" name="Text Box 66">
                <a:extLst>
                  <a:ext uri="{FF2B5EF4-FFF2-40B4-BE49-F238E27FC236}">
                    <a16:creationId xmlns:a16="http://schemas.microsoft.com/office/drawing/2014/main" id="{A07081A8-2A25-4C91-BCBC-1644A615646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1" y="2429"/>
                <a:ext cx="234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D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5662" name="Group 67">
              <a:extLst>
                <a:ext uri="{FF2B5EF4-FFF2-40B4-BE49-F238E27FC236}">
                  <a16:creationId xmlns:a16="http://schemas.microsoft.com/office/drawing/2014/main" id="{B130A36C-E353-461B-9B42-298383E4DF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51" y="1478"/>
              <a:ext cx="212" cy="250"/>
              <a:chOff x="2950" y="2429"/>
              <a:chExt cx="215" cy="250"/>
            </a:xfrm>
          </p:grpSpPr>
          <p:sp>
            <p:nvSpPr>
              <p:cNvPr id="25679" name="Rectangle 68">
                <a:extLst>
                  <a:ext uri="{FF2B5EF4-FFF2-40B4-BE49-F238E27FC236}">
                    <a16:creationId xmlns:a16="http://schemas.microsoft.com/office/drawing/2014/main" id="{D98C0A66-FDD2-477B-9DBD-BACB307FE1A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80" name="Text Box 69">
                <a:extLst>
                  <a:ext uri="{FF2B5EF4-FFF2-40B4-BE49-F238E27FC236}">
                    <a16:creationId xmlns:a16="http://schemas.microsoft.com/office/drawing/2014/main" id="{43DF6EB7-EFDF-49A4-8283-75695C769E9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50" y="2429"/>
                <a:ext cx="215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C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5663" name="Group 70">
              <a:extLst>
                <a:ext uri="{FF2B5EF4-FFF2-40B4-BE49-F238E27FC236}">
                  <a16:creationId xmlns:a16="http://schemas.microsoft.com/office/drawing/2014/main" id="{F8AF451B-8F76-4E11-958C-B05ED93E1B8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5" y="1478"/>
              <a:ext cx="217" cy="250"/>
              <a:chOff x="2948" y="2429"/>
              <a:chExt cx="220" cy="250"/>
            </a:xfrm>
          </p:grpSpPr>
          <p:sp>
            <p:nvSpPr>
              <p:cNvPr id="25677" name="Rectangle 71">
                <a:extLst>
                  <a:ext uri="{FF2B5EF4-FFF2-40B4-BE49-F238E27FC236}">
                    <a16:creationId xmlns:a16="http://schemas.microsoft.com/office/drawing/2014/main" id="{B020ADFB-6A1C-4576-BF32-200020D5DB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78" name="Text Box 72">
                <a:extLst>
                  <a:ext uri="{FF2B5EF4-FFF2-40B4-BE49-F238E27FC236}">
                    <a16:creationId xmlns:a16="http://schemas.microsoft.com/office/drawing/2014/main" id="{71E98CF9-FD80-4BA2-B08F-C92FD412E55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8" y="2429"/>
                <a:ext cx="220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B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grpSp>
          <p:nvGrpSpPr>
            <p:cNvPr id="25664" name="Group 73">
              <a:extLst>
                <a:ext uri="{FF2B5EF4-FFF2-40B4-BE49-F238E27FC236}">
                  <a16:creationId xmlns:a16="http://schemas.microsoft.com/office/drawing/2014/main" id="{FF70E6B6-26D7-4CC0-B3E5-795FE3756AA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29" y="1826"/>
              <a:ext cx="213" cy="250"/>
              <a:chOff x="2949" y="2429"/>
              <a:chExt cx="216" cy="250"/>
            </a:xfrm>
          </p:grpSpPr>
          <p:sp>
            <p:nvSpPr>
              <p:cNvPr id="25675" name="Rectangle 74">
                <a:extLst>
                  <a:ext uri="{FF2B5EF4-FFF2-40B4-BE49-F238E27FC236}">
                    <a16:creationId xmlns:a16="http://schemas.microsoft.com/office/drawing/2014/main" id="{642DA3CF-6974-48A0-8D7C-4E823B457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eaLnBrk="1" hangingPunct="1"/>
                <a:endParaRPr lang="pt-BR" altLang="pt-BR"/>
              </a:p>
            </p:txBody>
          </p:sp>
          <p:sp>
            <p:nvSpPr>
              <p:cNvPr id="25676" name="Text Box 75">
                <a:extLst>
                  <a:ext uri="{FF2B5EF4-FFF2-40B4-BE49-F238E27FC236}">
                    <a16:creationId xmlns:a16="http://schemas.microsoft.com/office/drawing/2014/main" id="{E9D62996-4913-4BCE-8192-9C61D35606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49" y="2429"/>
                <a:ext cx="216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algn="ctr"/>
                <a:r>
                  <a:rPr lang="en-US" altLang="pt-BR" sz="2000">
                    <a:latin typeface="Comic Sans MS" panose="030F0702030302020204" pitchFamily="66" charset="0"/>
                  </a:rPr>
                  <a:t>F</a:t>
                </a:r>
                <a:endParaRPr lang="en-US" altLang="pt-BR" sz="2400"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25665" name="Text Box 76">
              <a:extLst>
                <a:ext uri="{FF2B5EF4-FFF2-40B4-BE49-F238E27FC236}">
                  <a16:creationId xmlns:a16="http://schemas.microsoft.com/office/drawing/2014/main" id="{364BEB5B-FF66-4DC3-8819-2A59F60A9F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93" y="1607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66" name="Text Box 77">
              <a:extLst>
                <a:ext uri="{FF2B5EF4-FFF2-40B4-BE49-F238E27FC236}">
                  <a16:creationId xmlns:a16="http://schemas.microsoft.com/office/drawing/2014/main" id="{A773801F-8300-4153-AFCA-8386C05A3D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1" y="1826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67" name="Text Box 78">
              <a:extLst>
                <a:ext uri="{FF2B5EF4-FFF2-40B4-BE49-F238E27FC236}">
                  <a16:creationId xmlns:a16="http://schemas.microsoft.com/office/drawing/2014/main" id="{D13F80F0-3A37-4E59-A7D6-D15D7855784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7" y="2039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68" name="Text Box 79">
              <a:extLst>
                <a:ext uri="{FF2B5EF4-FFF2-40B4-BE49-F238E27FC236}">
                  <a16:creationId xmlns:a16="http://schemas.microsoft.com/office/drawing/2014/main" id="{EE3A79AC-CC39-4E45-BBC6-E0B51C4AC3C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25" y="1919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69" name="Text Box 80">
              <a:extLst>
                <a:ext uri="{FF2B5EF4-FFF2-40B4-BE49-F238E27FC236}">
                  <a16:creationId xmlns:a16="http://schemas.microsoft.com/office/drawing/2014/main" id="{0E0B3CB0-71E9-4907-BF76-33CCB16F4C0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73" y="2273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70" name="Text Box 81">
              <a:extLst>
                <a:ext uri="{FF2B5EF4-FFF2-40B4-BE49-F238E27FC236}">
                  <a16:creationId xmlns:a16="http://schemas.microsoft.com/office/drawing/2014/main" id="{47DF3DC1-41E9-4628-8AAE-E21113B00A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33" y="1844"/>
              <a:ext cx="181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1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71" name="Text Box 82">
              <a:extLst>
                <a:ext uri="{FF2B5EF4-FFF2-40B4-BE49-F238E27FC236}">
                  <a16:creationId xmlns:a16="http://schemas.microsoft.com/office/drawing/2014/main" id="{469F0C96-3F65-40BC-868C-E31E08E0CF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82" y="2108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2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72" name="Text Box 83">
              <a:extLst>
                <a:ext uri="{FF2B5EF4-FFF2-40B4-BE49-F238E27FC236}">
                  <a16:creationId xmlns:a16="http://schemas.microsoft.com/office/drawing/2014/main" id="{8D851D1E-6D4A-4A64-AF2A-9B55DDD9DF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55" y="157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73" name="Text Box 84">
              <a:extLst>
                <a:ext uri="{FF2B5EF4-FFF2-40B4-BE49-F238E27FC236}">
                  <a16:creationId xmlns:a16="http://schemas.microsoft.com/office/drawing/2014/main" id="{DFC6A31C-7571-4A26-99C3-D83CE86B4F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20" y="1421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3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  <p:sp>
          <p:nvSpPr>
            <p:cNvPr id="25674" name="Text Box 85">
              <a:extLst>
                <a:ext uri="{FF2B5EF4-FFF2-40B4-BE49-F238E27FC236}">
                  <a16:creationId xmlns:a16="http://schemas.microsoft.com/office/drawing/2014/main" id="{A4FA62BF-F028-4944-A5BD-FC762E6779D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9" y="1154"/>
              <a:ext cx="204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en-US" altLang="pt-BR">
                  <a:latin typeface="Comic Sans MS" panose="030F0702030302020204" pitchFamily="66" charset="0"/>
                </a:rPr>
                <a:t>5</a:t>
              </a:r>
              <a:endParaRPr lang="en-US" altLang="pt-BR" sz="2400">
                <a:latin typeface="Times New Roman" panose="02020603050405020304" pitchFamily="18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88A5F3-88C3-42DA-AD39-A6AA1C22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74E4906A-77F4-4401-AEA6-B251082840CE}" type="slidenum">
              <a:rPr lang="pt-BR" altLang="pt-BR">
                <a:solidFill>
                  <a:srgbClr val="FFFFFF"/>
                </a:solidFill>
              </a:rPr>
              <a:pPr/>
              <a:t>28</a:t>
            </a:fld>
            <a:endParaRPr lang="pt-BR" altLang="pt-BR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>
            <a:extLst>
              <a:ext uri="{FF2B5EF4-FFF2-40B4-BE49-F238E27FC236}">
                <a16:creationId xmlns:a16="http://schemas.microsoft.com/office/drawing/2014/main" id="{6B4E112F-54F9-43BA-937A-FB885621A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743" y="1028700"/>
            <a:ext cx="3841899" cy="447269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altLang="pt-BR" sz="3200" b="1" cap="all" spc="700" dirty="0">
                <a:latin typeface="+mj-lt"/>
                <a:ea typeface="+mj-ea"/>
                <a:cs typeface="+mj-cs"/>
              </a:rPr>
              <a:t>O </a:t>
            </a:r>
            <a:r>
              <a:rPr lang="en-US" altLang="pt-BR" sz="3200" b="1" cap="all" spc="700" dirty="0" err="1">
                <a:latin typeface="+mj-lt"/>
                <a:ea typeface="+mj-ea"/>
                <a:cs typeface="+mj-cs"/>
              </a:rPr>
              <a:t>algoritmo</a:t>
            </a:r>
            <a:r>
              <a:rPr lang="en-US" altLang="pt-BR" sz="3200" b="1" cap="all" spc="700" dirty="0">
                <a:latin typeface="+mj-lt"/>
                <a:ea typeface="+mj-ea"/>
                <a:cs typeface="+mj-cs"/>
              </a:rPr>
              <a:t> de Dijkstra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D7CF72-3E7B-4821-B490-127F80460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69678" y="6408742"/>
            <a:ext cx="438652" cy="44883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Aft>
                <a:spcPts val="600"/>
              </a:spcAft>
            </a:pPr>
            <a:fld id="{89C26413-616D-45FD-9697-0D4895016CE2}" type="slidenum">
              <a:rPr lang="en-US" altLang="pt-BR">
                <a:solidFill>
                  <a:schemeClr val="bg1"/>
                </a:solidFill>
                <a:latin typeface="+mn-lt"/>
              </a:rPr>
              <a:pPr>
                <a:spcAft>
                  <a:spcPts val="600"/>
                </a:spcAft>
              </a:pPr>
              <a:t>29</a:t>
            </a:fld>
            <a:endParaRPr lang="en-US" altLang="pt-BR">
              <a:solidFill>
                <a:schemeClr val="bg1"/>
              </a:solidFill>
              <a:latin typeface="+mn-lt"/>
            </a:endParaRPr>
          </a:p>
        </p:txBody>
      </p:sp>
      <p:graphicFrame>
        <p:nvGraphicFramePr>
          <p:cNvPr id="26628" name="Text Box 5">
            <a:extLst>
              <a:ext uri="{FF2B5EF4-FFF2-40B4-BE49-F238E27FC236}">
                <a16:creationId xmlns:a16="http://schemas.microsoft.com/office/drawing/2014/main" id="{093DDAEB-41B7-401B-A2CD-4DB9E5DC04CA}"/>
              </a:ext>
            </a:extLst>
          </p:cNvPr>
          <p:cNvGraphicFramePr/>
          <p:nvPr/>
        </p:nvGraphicFramePr>
        <p:xfrm>
          <a:off x="5172741" y="901355"/>
          <a:ext cx="6177516" cy="4869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E1DA53-9811-4831-9BFB-3E8658F08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90805A-87C9-4991-A1B1-C981E0FD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2906"/>
            <a:ext cx="5162891" cy="1674904"/>
          </a:xfrm>
        </p:spPr>
        <p:txBody>
          <a:bodyPr anchor="ctr">
            <a:normAutofit/>
          </a:bodyPr>
          <a:lstStyle/>
          <a:p>
            <a:r>
              <a:rPr lang="pt-BR" sz="4000"/>
              <a:t>Grafo ciclo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195D07-D097-4A50-B126-F355AE1B5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0218" y="552906"/>
            <a:ext cx="5743598" cy="1852243"/>
          </a:xfrm>
        </p:spPr>
        <p:txBody>
          <a:bodyPr anchor="ctr">
            <a:normAutofit/>
          </a:bodyPr>
          <a:lstStyle/>
          <a:p>
            <a:r>
              <a:rPr lang="pt-BR" dirty="0"/>
              <a:t>Um grafo ciclo de </a:t>
            </a:r>
            <a:r>
              <a:rPr lang="pt-BR" i="1" dirty="0"/>
              <a:t>n</a:t>
            </a:r>
            <a:r>
              <a:rPr lang="pt-BR" dirty="0"/>
              <a:t> vértices, denominado </a:t>
            </a:r>
            <a:r>
              <a:rPr lang="pt-BR" i="1" dirty="0" err="1"/>
              <a:t>C</a:t>
            </a:r>
            <a:r>
              <a:rPr lang="pt-BR" i="1" baseline="-25000" dirty="0" err="1"/>
              <a:t>n</a:t>
            </a:r>
            <a:r>
              <a:rPr lang="pt-BR" i="1" dirty="0"/>
              <a:t> , n &gt;=3</a:t>
            </a:r>
            <a:r>
              <a:rPr lang="pt-BR" dirty="0"/>
              <a:t>, é um grafo com n vértices, </a:t>
            </a:r>
            <a:r>
              <a:rPr lang="pt-BR" i="1" dirty="0"/>
              <a:t>v</a:t>
            </a:r>
            <a:r>
              <a:rPr lang="pt-BR" i="1" baseline="-25000" dirty="0"/>
              <a:t>1</a:t>
            </a:r>
            <a:r>
              <a:rPr lang="pt-BR" i="1" dirty="0"/>
              <a:t>, v</a:t>
            </a:r>
            <a:r>
              <a:rPr lang="pt-BR" i="1" baseline="-25000" dirty="0"/>
              <a:t>2</a:t>
            </a:r>
            <a:r>
              <a:rPr lang="pt-BR" i="1" dirty="0"/>
              <a:t>, . . . , </a:t>
            </a:r>
            <a:r>
              <a:rPr lang="pt-BR" i="1" dirty="0" err="1"/>
              <a:t>v</a:t>
            </a:r>
            <a:r>
              <a:rPr lang="pt-BR" i="1" baseline="-25000" dirty="0" err="1"/>
              <a:t>n</a:t>
            </a:r>
            <a:r>
              <a:rPr lang="pt-BR" dirty="0"/>
              <a:t>, e arestas </a:t>
            </a:r>
            <a:r>
              <a:rPr lang="pt-BR" i="1" dirty="0"/>
              <a:t>v</a:t>
            </a:r>
            <a:r>
              <a:rPr lang="pt-BR" i="1" baseline="-25000" dirty="0"/>
              <a:t>1</a:t>
            </a:r>
            <a:r>
              <a:rPr lang="pt-BR" i="1" dirty="0"/>
              <a:t>v</a:t>
            </a:r>
            <a:r>
              <a:rPr lang="pt-BR" i="1" baseline="-25000" dirty="0"/>
              <a:t>2</a:t>
            </a:r>
            <a:r>
              <a:rPr lang="pt-BR" i="1" dirty="0"/>
              <a:t>, v</a:t>
            </a:r>
            <a:r>
              <a:rPr lang="pt-BR" i="1" baseline="-25000" dirty="0"/>
              <a:t>2</a:t>
            </a:r>
            <a:r>
              <a:rPr lang="pt-BR" i="1" dirty="0"/>
              <a:t>v</a:t>
            </a:r>
            <a:r>
              <a:rPr lang="pt-BR" i="1" baseline="-25000" dirty="0"/>
              <a:t>3</a:t>
            </a:r>
            <a:r>
              <a:rPr lang="pt-BR" i="1" dirty="0"/>
              <a:t>, . . ., v</a:t>
            </a:r>
            <a:r>
              <a:rPr lang="pt-BR" i="1" baseline="-25000" dirty="0"/>
              <a:t>n−1</a:t>
            </a:r>
            <a:r>
              <a:rPr lang="pt-BR" i="1" dirty="0"/>
              <a:t>v</a:t>
            </a:r>
            <a:r>
              <a:rPr lang="pt-BR" i="1" baseline="-25000" dirty="0"/>
              <a:t>n</a:t>
            </a:r>
            <a:r>
              <a:rPr lang="pt-BR" i="1" dirty="0"/>
              <a:t>, v</a:t>
            </a:r>
            <a:r>
              <a:rPr lang="pt-BR" i="1" baseline="-25000" dirty="0"/>
              <a:t>n</a:t>
            </a:r>
            <a:r>
              <a:rPr lang="pt-BR" i="1" dirty="0"/>
              <a:t>v</a:t>
            </a:r>
            <a:r>
              <a:rPr lang="pt-BR" i="1" baseline="-25000" dirty="0"/>
              <a:t>1</a:t>
            </a:r>
            <a:r>
              <a:rPr lang="pt-BR" dirty="0"/>
              <a:t>. </a:t>
            </a:r>
            <a:endParaRPr lang="pt-BR" baseline="-250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1F8E545-BC83-46A6-AA33-964E4FCC2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282"/>
          <a:stretch/>
        </p:blipFill>
        <p:spPr>
          <a:xfrm>
            <a:off x="182881" y="2405149"/>
            <a:ext cx="11834494" cy="427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5691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4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722" name="Rectangle 2">
            <a:extLst>
              <a:ext uri="{FF2B5EF4-FFF2-40B4-BE49-F238E27FC236}">
                <a16:creationId xmlns:a16="http://schemas.microsoft.com/office/drawing/2014/main" id="{6B8197C6-4B1B-4A73-9954-293CA17135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pt-BR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 grafo de relacionamento</a:t>
            </a:r>
          </a:p>
        </p:txBody>
      </p:sp>
      <p:pic>
        <p:nvPicPr>
          <p:cNvPr id="158739" name="Picture 19" descr="Graph Databases: Discutindo o Relacionamento dos seus Dados com Python | by  Nicolle Cysneiros | Labcodes Software Studio | Medium">
            <a:extLst>
              <a:ext uri="{FF2B5EF4-FFF2-40B4-BE49-F238E27FC236}">
                <a16:creationId xmlns:a16="http://schemas.microsoft.com/office/drawing/2014/main" id="{E62DD3AA-36FE-4F3D-A060-41F076CCE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9867" y="643466"/>
            <a:ext cx="5415598" cy="556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28305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Rectangle 2">
            <a:extLst>
              <a:ext uri="{FF2B5EF4-FFF2-40B4-BE49-F238E27FC236}">
                <a16:creationId xmlns:a16="http://schemas.microsoft.com/office/drawing/2014/main" id="{A979F223-B90E-4157-9480-24B808EEB5A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O grafo de relacionamento</a:t>
            </a:r>
          </a:p>
        </p:txBody>
      </p:sp>
      <p:sp>
        <p:nvSpPr>
          <p:cNvPr id="159747" name="Rectangle 3">
            <a:extLst>
              <a:ext uri="{FF2B5EF4-FFF2-40B4-BE49-F238E27FC236}">
                <a16:creationId xmlns:a16="http://schemas.microsoft.com/office/drawing/2014/main" id="{F18C188B-EAC3-4A62-ACD7-6A40FF6AAA2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altLang="pt-BR" dirty="0"/>
              <a:t>Se sou seu amigo, você é meu amigo?</a:t>
            </a:r>
          </a:p>
          <a:p>
            <a:endParaRPr lang="pt-BR" altLang="pt-BR" dirty="0"/>
          </a:p>
          <a:p>
            <a:r>
              <a:rPr lang="pt-BR" altLang="pt-BR" dirty="0"/>
              <a:t>Sou amigo de mim mesmo?</a:t>
            </a:r>
          </a:p>
          <a:p>
            <a:endParaRPr lang="pt-BR" altLang="pt-BR" dirty="0"/>
          </a:p>
          <a:p>
            <a:r>
              <a:rPr lang="pt-BR" altLang="pt-BR" dirty="0"/>
              <a:t>Quão íntimo é um amigo?</a:t>
            </a:r>
          </a:p>
          <a:p>
            <a:endParaRPr lang="pt-BR" altLang="pt-BR" dirty="0"/>
          </a:p>
          <a:p>
            <a:r>
              <a:rPr lang="pt-BR" altLang="pt-BR" dirty="0"/>
              <a:t>Estou relacionado através de uma cadeia a alguém famoso?</a:t>
            </a:r>
          </a:p>
          <a:p>
            <a:endParaRPr lang="pt-BR" altLang="pt-BR" dirty="0"/>
          </a:p>
          <a:p>
            <a:r>
              <a:rPr lang="pt-BR" altLang="pt-BR" dirty="0"/>
              <a:t>Quão próximo estou de alguém famoso?</a:t>
            </a:r>
          </a:p>
        </p:txBody>
      </p:sp>
      <p:sp>
        <p:nvSpPr>
          <p:cNvPr id="159748" name="Rectangle 4">
            <a:extLst>
              <a:ext uri="{FF2B5EF4-FFF2-40B4-BE49-F238E27FC236}">
                <a16:creationId xmlns:a16="http://schemas.microsoft.com/office/drawing/2014/main" id="{12A8AB64-AD77-4C55-929F-D7F573FE5E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55" y="2204017"/>
            <a:ext cx="6541566" cy="64078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400" i="0"/>
              <a:t>Grafos orientados e não-orientados</a:t>
            </a:r>
          </a:p>
        </p:txBody>
      </p:sp>
      <p:sp>
        <p:nvSpPr>
          <p:cNvPr id="159751" name="Rectangle 7">
            <a:extLst>
              <a:ext uri="{FF2B5EF4-FFF2-40B4-BE49-F238E27FC236}">
                <a16:creationId xmlns:a16="http://schemas.microsoft.com/office/drawing/2014/main" id="{FFF85DE1-0688-4E66-AC65-F8A70BDF1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55" y="3077732"/>
            <a:ext cx="6541566" cy="608501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400" i="0" dirty="0"/>
              <a:t>Laços, </a:t>
            </a:r>
            <a:r>
              <a:rPr lang="pt-BR" altLang="pt-BR" sz="2400" i="0" dirty="0" err="1"/>
              <a:t>multi-arestas</a:t>
            </a:r>
            <a:r>
              <a:rPr lang="pt-BR" altLang="pt-BR" sz="2400" i="0" dirty="0"/>
              <a:t>, grafos simples.</a:t>
            </a:r>
          </a:p>
        </p:txBody>
      </p:sp>
      <p:sp>
        <p:nvSpPr>
          <p:cNvPr id="159753" name="Rectangle 9">
            <a:extLst>
              <a:ext uri="{FF2B5EF4-FFF2-40B4-BE49-F238E27FC236}">
                <a16:creationId xmlns:a16="http://schemas.microsoft.com/office/drawing/2014/main" id="{0A0CD1A3-2882-481A-B00D-8C0DDF06CD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55" y="3999452"/>
            <a:ext cx="6541566" cy="49518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400" i="0" dirty="0"/>
              <a:t>Grafos com pesos</a:t>
            </a:r>
          </a:p>
        </p:txBody>
      </p:sp>
      <p:sp>
        <p:nvSpPr>
          <p:cNvPr id="159754" name="Rectangle 10">
            <a:extLst>
              <a:ext uri="{FF2B5EF4-FFF2-40B4-BE49-F238E27FC236}">
                <a16:creationId xmlns:a16="http://schemas.microsoft.com/office/drawing/2014/main" id="{5531C3F7-EF39-4818-9EF2-220F62A475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55" y="5057351"/>
            <a:ext cx="6541566" cy="49518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400" i="0" dirty="0"/>
              <a:t>Caminho em um grafo</a:t>
            </a:r>
          </a:p>
        </p:txBody>
      </p:sp>
      <p:sp>
        <p:nvSpPr>
          <p:cNvPr id="159755" name="Rectangle 11">
            <a:extLst>
              <a:ext uri="{FF2B5EF4-FFF2-40B4-BE49-F238E27FC236}">
                <a16:creationId xmlns:a16="http://schemas.microsoft.com/office/drawing/2014/main" id="{0437E636-159F-4656-9EF5-042C16C15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1215" y="5994997"/>
            <a:ext cx="6541566" cy="49518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400" i="0" dirty="0"/>
              <a:t>Caminho mínimo</a:t>
            </a:r>
          </a:p>
        </p:txBody>
      </p:sp>
    </p:spTree>
    <p:extLst>
      <p:ext uri="{BB962C8B-B14F-4D97-AF65-F5344CB8AC3E}">
        <p14:creationId xmlns:p14="http://schemas.microsoft.com/office/powerpoint/2010/main" val="942684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748" grpId="0" animBg="1"/>
      <p:bldP spid="159748" grpId="1" animBg="1"/>
      <p:bldP spid="159751" grpId="0" animBg="1"/>
      <p:bldP spid="159751" grpId="1" animBg="1"/>
      <p:bldP spid="159753" grpId="0" animBg="1"/>
      <p:bldP spid="159753" grpId="1" animBg="1"/>
      <p:bldP spid="159754" grpId="0" animBg="1"/>
      <p:bldP spid="159754" grpId="1" animBg="1"/>
      <p:bldP spid="159755" grpId="0" animBg="1"/>
      <p:bldP spid="159755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2">
            <a:extLst>
              <a:ext uri="{FF2B5EF4-FFF2-40B4-BE49-F238E27FC236}">
                <a16:creationId xmlns:a16="http://schemas.microsoft.com/office/drawing/2014/main" id="{CC2CE803-964D-46C3-BD85-CAC2071211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6"/>
            <a:ext cx="10515600" cy="835602"/>
          </a:xfrm>
        </p:spPr>
        <p:txBody>
          <a:bodyPr/>
          <a:lstStyle/>
          <a:p>
            <a:r>
              <a:rPr lang="pt-BR" altLang="pt-BR" dirty="0"/>
              <a:t>O grafo de relacionamento</a:t>
            </a:r>
          </a:p>
        </p:txBody>
      </p:sp>
      <p:sp>
        <p:nvSpPr>
          <p:cNvPr id="160772" name="Rectangle 4">
            <a:extLst>
              <a:ext uri="{FF2B5EF4-FFF2-40B4-BE49-F238E27FC236}">
                <a16:creationId xmlns:a16="http://schemas.microsoft.com/office/drawing/2014/main" id="{7638EE7E-900D-4DA2-8163-D5B3DE29D2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2319" y="2122098"/>
            <a:ext cx="6769100" cy="579557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800" i="0"/>
              <a:t>Componentes conexas</a:t>
            </a:r>
          </a:p>
        </p:txBody>
      </p:sp>
      <p:sp>
        <p:nvSpPr>
          <p:cNvPr id="160773" name="Rectangle 5">
            <a:extLst>
              <a:ext uri="{FF2B5EF4-FFF2-40B4-BE49-F238E27FC236}">
                <a16:creationId xmlns:a16="http://schemas.microsoft.com/office/drawing/2014/main" id="{66F16783-5DCA-4865-B544-21BBA12C2C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4787" y="3232373"/>
            <a:ext cx="6769100" cy="49423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800" i="0"/>
              <a:t>Grau de um vértice, grafos regulares</a:t>
            </a:r>
          </a:p>
        </p:txBody>
      </p:sp>
      <p:sp>
        <p:nvSpPr>
          <p:cNvPr id="160774" name="Rectangle 6">
            <a:extLst>
              <a:ext uri="{FF2B5EF4-FFF2-40B4-BE49-F238E27FC236}">
                <a16:creationId xmlns:a16="http://schemas.microsoft.com/office/drawing/2014/main" id="{EAC68FF1-EDB8-4FCD-89AD-87621F9D8A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54787" y="4268455"/>
            <a:ext cx="6769100" cy="494233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800" i="0"/>
              <a:t>Clique</a:t>
            </a:r>
          </a:p>
        </p:txBody>
      </p:sp>
      <p:sp>
        <p:nvSpPr>
          <p:cNvPr id="160775" name="Rectangle 7">
            <a:extLst>
              <a:ext uri="{FF2B5EF4-FFF2-40B4-BE49-F238E27FC236}">
                <a16:creationId xmlns:a16="http://schemas.microsoft.com/office/drawing/2014/main" id="{B1D36C01-F847-4C9F-B379-FC3227DFE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8324" y="5268290"/>
            <a:ext cx="6769100" cy="5318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pt-BR" altLang="pt-BR" sz="2800" i="0" dirty="0"/>
              <a:t>Circuitos</a:t>
            </a:r>
          </a:p>
        </p:txBody>
      </p:sp>
      <p:sp>
        <p:nvSpPr>
          <p:cNvPr id="160771" name="Rectangle 3">
            <a:extLst>
              <a:ext uri="{FF2B5EF4-FFF2-40B4-BE49-F238E27FC236}">
                <a16:creationId xmlns:a16="http://schemas.microsoft.com/office/drawing/2014/main" id="{3D145501-A7D1-4810-9D36-C357FE6694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83432" y="1371600"/>
            <a:ext cx="10153128" cy="4114800"/>
          </a:xfrm>
        </p:spPr>
        <p:txBody>
          <a:bodyPr/>
          <a:lstStyle/>
          <a:p>
            <a:r>
              <a:rPr lang="pt-BR" altLang="pt-BR" dirty="0"/>
              <a:t>Existe um caminho de relacionamento entre quaisquer duas pessoas no mundo?</a:t>
            </a:r>
          </a:p>
          <a:p>
            <a:endParaRPr lang="pt-BR" altLang="pt-BR" dirty="0"/>
          </a:p>
          <a:p>
            <a:r>
              <a:rPr lang="pt-BR" altLang="pt-BR" dirty="0"/>
              <a:t>Quem tem mais amigos? E menos?</a:t>
            </a:r>
          </a:p>
          <a:p>
            <a:endParaRPr lang="pt-BR" altLang="pt-BR" dirty="0"/>
          </a:p>
          <a:p>
            <a:r>
              <a:rPr lang="pt-BR" altLang="pt-BR" dirty="0"/>
              <a:t>Qual o maior grupo onde todos se conhecem?</a:t>
            </a:r>
          </a:p>
          <a:p>
            <a:endParaRPr lang="pt-BR" altLang="pt-BR" dirty="0"/>
          </a:p>
          <a:p>
            <a:r>
              <a:rPr lang="pt-BR" altLang="pt-BR" dirty="0"/>
              <a:t>Quanto tempo uma fofoca minha leva para retornar a mim?</a:t>
            </a:r>
          </a:p>
        </p:txBody>
      </p:sp>
    </p:spTree>
    <p:extLst>
      <p:ext uri="{BB962C8B-B14F-4D97-AF65-F5344CB8AC3E}">
        <p14:creationId xmlns:p14="http://schemas.microsoft.com/office/powerpoint/2010/main" val="3822591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772" grpId="0" animBg="1"/>
      <p:bldP spid="160772" grpId="1" animBg="1"/>
      <p:bldP spid="160773" grpId="0" animBg="1"/>
      <p:bldP spid="160773" grpId="1" animBg="1"/>
      <p:bldP spid="160774" grpId="0" animBg="1"/>
      <p:bldP spid="160774" grpId="1" animBg="1"/>
      <p:bldP spid="160775" grpId="0" animBg="1"/>
      <p:bldP spid="160775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47E7B9-2038-FB81-9F66-F5DAC07D3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 grafo de relacionamento da turma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8153137-52D4-E161-868D-0C63D7FD3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853"/>
          <a:stretch/>
        </p:blipFill>
        <p:spPr>
          <a:xfrm>
            <a:off x="4831353" y="341745"/>
            <a:ext cx="6520138" cy="614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801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E1DA53-9811-4831-9BFB-3E8658F08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19259BA-6D55-446C-A83A-4C4731C5B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2906"/>
            <a:ext cx="5162891" cy="1674904"/>
          </a:xfrm>
        </p:spPr>
        <p:txBody>
          <a:bodyPr anchor="ctr">
            <a:normAutofit/>
          </a:bodyPr>
          <a:lstStyle/>
          <a:p>
            <a:r>
              <a:rPr lang="pt-BR" sz="4000"/>
              <a:t>Grafo roda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BE9035-596E-4F6E-A89B-2B93966D3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2219" y="552906"/>
            <a:ext cx="6251598" cy="1674905"/>
          </a:xfrm>
        </p:spPr>
        <p:txBody>
          <a:bodyPr anchor="ctr">
            <a:normAutofit fontScale="92500" lnSpcReduction="20000"/>
          </a:bodyPr>
          <a:lstStyle/>
          <a:p>
            <a:r>
              <a:rPr lang="pt-BR" dirty="0"/>
              <a:t>Um grafo roda, denominado </a:t>
            </a:r>
            <a:r>
              <a:rPr lang="pt-BR" i="1" dirty="0" err="1"/>
              <a:t>W</a:t>
            </a:r>
            <a:r>
              <a:rPr lang="pt-BR" i="1" baseline="-25000" dirty="0" err="1"/>
              <a:t>n</a:t>
            </a:r>
            <a:r>
              <a:rPr lang="pt-BR" dirty="0"/>
              <a:t>, é um grafo simples com </a:t>
            </a:r>
            <a:r>
              <a:rPr lang="pt-BR" i="1" dirty="0"/>
              <a:t>n + 1</a:t>
            </a:r>
            <a:r>
              <a:rPr lang="pt-BR" dirty="0"/>
              <a:t> vértices que é obtido acrescentado um vértice ao grafo ciclo </a:t>
            </a:r>
            <a:r>
              <a:rPr lang="pt-BR" i="1" dirty="0" err="1"/>
              <a:t>C</a:t>
            </a:r>
            <a:r>
              <a:rPr lang="pt-BR" i="1" baseline="-25000" dirty="0" err="1"/>
              <a:t>n</a:t>
            </a:r>
            <a:r>
              <a:rPr lang="pt-BR" dirty="0"/>
              <a:t>, </a:t>
            </a:r>
            <a:r>
              <a:rPr lang="pt-BR" i="1" dirty="0"/>
              <a:t>n ≥ 3</a:t>
            </a:r>
            <a:r>
              <a:rPr lang="pt-BR" dirty="0"/>
              <a:t>, e conectando este novo vértice a cada um dos </a:t>
            </a:r>
            <a:r>
              <a:rPr lang="pt-BR" i="1" dirty="0"/>
              <a:t>n</a:t>
            </a:r>
            <a:r>
              <a:rPr lang="pt-BR" dirty="0"/>
              <a:t> vértices de </a:t>
            </a:r>
            <a:r>
              <a:rPr lang="pt-BR" i="1" dirty="0" err="1"/>
              <a:t>C</a:t>
            </a:r>
            <a:r>
              <a:rPr lang="pt-BR" i="1" baseline="-25000" dirty="0" err="1"/>
              <a:t>n</a:t>
            </a:r>
            <a:r>
              <a:rPr lang="pt-BR" dirty="0"/>
              <a:t>.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9245406B-DCEB-4745-8F34-67565F7406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8" r="-1" b="-1"/>
          <a:stretch/>
        </p:blipFill>
        <p:spPr>
          <a:xfrm>
            <a:off x="182881" y="2405149"/>
            <a:ext cx="11834494" cy="427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12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D0518ED-B781-47F9-99E7-92AC69FCA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pt-BR" sz="4800"/>
              <a:t>Grafos Bipartidos e K-partidos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78159D-BD0E-4940-9345-76EEE6B1C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018" y="2299855"/>
            <a:ext cx="5786919" cy="4064000"/>
          </a:xfrm>
        </p:spPr>
        <p:txBody>
          <a:bodyPr anchor="ctr">
            <a:normAutofit/>
          </a:bodyPr>
          <a:lstStyle/>
          <a:p>
            <a:r>
              <a:rPr lang="pt-BR" sz="2400" dirty="0"/>
              <a:t>Um grafo bipartido</a:t>
            </a:r>
            <a:r>
              <a:rPr lang="pt-BR" sz="2400" baseline="30000" dirty="0"/>
              <a:t>∗</a:t>
            </a:r>
            <a:r>
              <a:rPr lang="pt-BR" sz="2400" dirty="0"/>
              <a:t> de </a:t>
            </a:r>
            <a:r>
              <a:rPr lang="pt-BR" sz="2400" i="1" dirty="0"/>
              <a:t>m</a:t>
            </a:r>
            <a:r>
              <a:rPr lang="pt-BR" sz="2400" dirty="0"/>
              <a:t>, </a:t>
            </a:r>
            <a:r>
              <a:rPr lang="pt-BR" sz="2400" i="1" dirty="0"/>
              <a:t>n</a:t>
            </a:r>
            <a:r>
              <a:rPr lang="pt-BR" sz="2400" dirty="0"/>
              <a:t> vértices, denominado </a:t>
            </a:r>
            <a:r>
              <a:rPr lang="pt-BR" sz="2400" dirty="0" err="1"/>
              <a:t>K</a:t>
            </a:r>
            <a:r>
              <a:rPr lang="pt-BR" sz="2400" baseline="-25000" dirty="0" err="1"/>
              <a:t>m,n</a:t>
            </a:r>
            <a:r>
              <a:rPr lang="pt-BR" sz="2400" dirty="0"/>
              <a:t>, é um grafo simples com vértices v</a:t>
            </a:r>
            <a:r>
              <a:rPr lang="pt-BR" sz="2400" baseline="-25000" dirty="0"/>
              <a:t>1</a:t>
            </a:r>
            <a:r>
              <a:rPr lang="pt-BR" sz="2400" dirty="0"/>
              <a:t>, v</a:t>
            </a:r>
            <a:r>
              <a:rPr lang="pt-BR" sz="2400" baseline="-25000" dirty="0"/>
              <a:t>2</a:t>
            </a:r>
            <a:r>
              <a:rPr lang="pt-BR" sz="2400" dirty="0"/>
              <a:t>, . . . , </a:t>
            </a:r>
            <a:r>
              <a:rPr lang="pt-BR" sz="2400" dirty="0" err="1"/>
              <a:t>v</a:t>
            </a:r>
            <a:r>
              <a:rPr lang="pt-BR" sz="2400" baseline="-25000" dirty="0" err="1"/>
              <a:t>m</a:t>
            </a:r>
            <a:r>
              <a:rPr lang="pt-BR" sz="2400" dirty="0"/>
              <a:t> e w</a:t>
            </a:r>
            <a:r>
              <a:rPr lang="pt-BR" sz="2400" baseline="-25000" dirty="0"/>
              <a:t>1</a:t>
            </a:r>
            <a:r>
              <a:rPr lang="pt-BR" sz="2400" dirty="0"/>
              <a:t>, w</a:t>
            </a:r>
            <a:r>
              <a:rPr lang="pt-BR" sz="2400" baseline="-25000" dirty="0"/>
              <a:t>2</a:t>
            </a:r>
            <a:r>
              <a:rPr lang="pt-BR" sz="2400" dirty="0"/>
              <a:t>, . . . , </a:t>
            </a:r>
            <a:r>
              <a:rPr lang="pt-BR" sz="2400" dirty="0" err="1"/>
              <a:t>w</a:t>
            </a:r>
            <a:r>
              <a:rPr lang="pt-BR" sz="2400" baseline="-25000" dirty="0" err="1"/>
              <a:t>n</a:t>
            </a:r>
            <a:r>
              <a:rPr lang="pt-BR" sz="2400" dirty="0"/>
              <a:t>, que satisfaz as seguintes propriedades:</a:t>
            </a:r>
          </a:p>
          <a:p>
            <a:r>
              <a:rPr lang="pt-BR" sz="2400" dirty="0"/>
              <a:t>existe uma aresta entre cada par de vértices </a:t>
            </a:r>
            <a:r>
              <a:rPr lang="pt-BR" sz="2400" i="1" dirty="0"/>
              <a:t>v</a:t>
            </a:r>
            <a:r>
              <a:rPr lang="pt-BR" sz="2400" i="1" baseline="-25000" dirty="0"/>
              <a:t>i </a:t>
            </a:r>
            <a:r>
              <a:rPr lang="pt-BR" sz="2400" dirty="0"/>
              <a:t>e </a:t>
            </a:r>
            <a:r>
              <a:rPr lang="pt-BR" sz="2400" i="1" dirty="0" err="1"/>
              <a:t>w</a:t>
            </a:r>
            <a:r>
              <a:rPr lang="pt-BR" sz="2400" i="1" baseline="-25000" dirty="0" err="1"/>
              <a:t>j</a:t>
            </a:r>
            <a:r>
              <a:rPr lang="pt-BR" sz="2400" dirty="0"/>
              <a:t> ; </a:t>
            </a:r>
          </a:p>
          <a:p>
            <a:r>
              <a:rPr lang="pt-BR" sz="2400" dirty="0"/>
              <a:t>Não existe uma aresta entre cada par de vértices </a:t>
            </a:r>
            <a:r>
              <a:rPr lang="pt-BR" sz="2400" i="1" dirty="0"/>
              <a:t>v</a:t>
            </a:r>
            <a:r>
              <a:rPr lang="pt-BR" sz="2400" i="1" baseline="-25000" dirty="0"/>
              <a:t>i</a:t>
            </a:r>
            <a:r>
              <a:rPr lang="pt-BR" sz="2400" dirty="0"/>
              <a:t> e </a:t>
            </a:r>
            <a:r>
              <a:rPr lang="pt-BR" sz="2400" dirty="0" err="1"/>
              <a:t>v</a:t>
            </a:r>
            <a:r>
              <a:rPr lang="pt-BR" sz="2400" baseline="-25000" dirty="0" err="1"/>
              <a:t>k</a:t>
            </a:r>
            <a:r>
              <a:rPr lang="pt-BR" sz="2400" dirty="0"/>
              <a:t> ; </a:t>
            </a:r>
          </a:p>
          <a:p>
            <a:r>
              <a:rPr lang="pt-BR" sz="2400" dirty="0"/>
              <a:t>Não existe uma aresta entre cada par de vértices </a:t>
            </a:r>
            <a:r>
              <a:rPr lang="pt-BR" sz="2400" i="1" dirty="0" err="1"/>
              <a:t>w</a:t>
            </a:r>
            <a:r>
              <a:rPr lang="pt-BR" sz="2400" i="1" baseline="-25000" dirty="0" err="1"/>
              <a:t>j</a:t>
            </a:r>
            <a:r>
              <a:rPr lang="pt-BR" sz="2400" dirty="0"/>
              <a:t> e </a:t>
            </a:r>
            <a:r>
              <a:rPr lang="pt-BR" sz="2400" i="1" dirty="0" err="1"/>
              <a:t>w</a:t>
            </a:r>
            <a:r>
              <a:rPr lang="pt-BR" sz="2400" i="1" baseline="-25000" dirty="0" err="1"/>
              <a:t>l</a:t>
            </a:r>
            <a:r>
              <a:rPr lang="pt-BR" sz="2400" dirty="0"/>
              <a:t> </a:t>
            </a:r>
          </a:p>
        </p:txBody>
      </p:sp>
      <p:pic>
        <p:nvPicPr>
          <p:cNvPr id="5" name="Imagem 4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79794758-B0E8-4624-8BDE-2C81EBBC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3665403"/>
            <a:ext cx="5150277" cy="135194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98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625B2D-E31F-46F0-A745-4BCC415C3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b="1" i="0" cap="all" baseline="0"/>
              <a:t>Exemplos de grafos bipartidos</a:t>
            </a:r>
          </a:p>
        </p:txBody>
      </p:sp>
      <p:pic>
        <p:nvPicPr>
          <p:cNvPr id="2052" name="Picture 4" descr="Teoria dos grafos">
            <a:extLst>
              <a:ext uri="{FF2B5EF4-FFF2-40B4-BE49-F238E27FC236}">
                <a16:creationId xmlns:a16="http://schemas.microsoft.com/office/drawing/2014/main" id="{DA900ACE-6B32-4BB1-81D2-08C8D3865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3016988"/>
            <a:ext cx="5614416" cy="285704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Grafo bipartido completo – Wikipédia, a enciclopédia livre">
            <a:extLst>
              <a:ext uri="{FF2B5EF4-FFF2-40B4-BE49-F238E27FC236}">
                <a16:creationId xmlns:a16="http://schemas.microsoft.com/office/drawing/2014/main" id="{DFCEE3AB-A8FB-4DF4-B91E-9FDC4ED5F3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4496" y="3072512"/>
            <a:ext cx="5614416" cy="274599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8082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9F749E-3548-4831-B9A8-27A4A76E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744064" cy="2344840"/>
          </a:xfrm>
        </p:spPr>
        <p:txBody>
          <a:bodyPr anchor="b">
            <a:normAutofit/>
          </a:bodyPr>
          <a:lstStyle/>
          <a:p>
            <a:r>
              <a:rPr lang="pt-BR" sz="6000"/>
              <a:t>Grafos K-Partidos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58CF68-FF2D-4DAF-90A6-28BC2F7E2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744065" cy="2888627"/>
          </a:xfrm>
        </p:spPr>
        <p:txBody>
          <a:bodyPr anchor="t">
            <a:normAutofit/>
          </a:bodyPr>
          <a:lstStyle/>
          <a:p>
            <a:r>
              <a:rPr lang="pt-BR" dirty="0"/>
              <a:t>Possuem a mesma propriedade dos grafos bipartidos, mas nesse caso existem </a:t>
            </a:r>
            <a:r>
              <a:rPr lang="pt-BR" i="1" dirty="0"/>
              <a:t>k</a:t>
            </a:r>
            <a:r>
              <a:rPr lang="pt-BR" dirty="0"/>
              <a:t> partições no grafo, onde não existem arestas entre os vértices de cada partição.</a:t>
            </a:r>
          </a:p>
        </p:txBody>
      </p:sp>
      <p:pic>
        <p:nvPicPr>
          <p:cNvPr id="3076" name="Picture 4" descr="PDF] Metadata-Based Collaborative Filtering Using K-Partite Graph for Movie  Recommendation | Semantic Scholar">
            <a:extLst>
              <a:ext uri="{FF2B5EF4-FFF2-40B4-BE49-F238E27FC236}">
                <a16:creationId xmlns:a16="http://schemas.microsoft.com/office/drawing/2014/main" id="{ED7D7496-1DFA-448C-8FE4-FCC69BDB40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97495" y="616299"/>
            <a:ext cx="4009703" cy="2685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The Fast Search Number of a Complete k-Partite Graph | SpringerLink">
            <a:extLst>
              <a:ext uri="{FF2B5EF4-FFF2-40B4-BE49-F238E27FC236}">
                <a16:creationId xmlns:a16="http://schemas.microsoft.com/office/drawing/2014/main" id="{0C8B89CA-AE97-4EEF-8E98-514628909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43774" y="3492484"/>
            <a:ext cx="2966140" cy="2727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389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6841042-20DB-4FB4-828C-D8899431B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pt-BR" sz="5400"/>
              <a:t>Subgrafo</a:t>
            </a:r>
            <a:endParaRPr lang="pt-BR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C66345F-4471-4867-9585-B33CB0C22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836" y="2788920"/>
            <a:ext cx="5172363" cy="3917048"/>
          </a:xfrm>
        </p:spPr>
        <p:txBody>
          <a:bodyPr anchor="t">
            <a:normAutofit fontScale="85000" lnSpcReduction="10000"/>
          </a:bodyPr>
          <a:lstStyle/>
          <a:p>
            <a:r>
              <a:rPr lang="pt-BR" dirty="0"/>
              <a:t>Um grafo </a:t>
            </a:r>
            <a:r>
              <a:rPr lang="pt-BR" i="1" dirty="0"/>
              <a:t>H = (V’ , E’) </a:t>
            </a:r>
            <a:r>
              <a:rPr lang="pt-BR" dirty="0"/>
              <a:t>é dito ser um </a:t>
            </a:r>
            <a:r>
              <a:rPr lang="pt-BR" dirty="0" err="1"/>
              <a:t>subgrafo</a:t>
            </a:r>
            <a:r>
              <a:rPr lang="pt-BR" dirty="0"/>
              <a:t> de um grafo </a:t>
            </a:r>
            <a:r>
              <a:rPr lang="pt-BR" i="1" dirty="0"/>
              <a:t>G = (V, E)</a:t>
            </a:r>
            <a:r>
              <a:rPr lang="pt-BR" dirty="0"/>
              <a:t> </a:t>
            </a:r>
            <a:r>
              <a:rPr lang="pt-BR" dirty="0" err="1"/>
              <a:t>sse</a:t>
            </a:r>
            <a:r>
              <a:rPr lang="pt-BR" dirty="0"/>
              <a:t>: </a:t>
            </a:r>
          </a:p>
          <a:p>
            <a:pPr lvl="1"/>
            <a:r>
              <a:rPr lang="pt-BR" sz="2800" dirty="0"/>
              <a:t>cada vértice de </a:t>
            </a:r>
            <a:r>
              <a:rPr lang="pt-BR" sz="2800" i="1" dirty="0"/>
              <a:t>H</a:t>
            </a:r>
            <a:r>
              <a:rPr lang="pt-BR" sz="2800" dirty="0"/>
              <a:t> é também um vértice de </a:t>
            </a:r>
            <a:r>
              <a:rPr lang="pt-BR" sz="2800" i="1" dirty="0"/>
              <a:t>G</a:t>
            </a:r>
            <a:r>
              <a:rPr lang="pt-BR" sz="2800" dirty="0"/>
              <a:t>, ou seja, </a:t>
            </a:r>
            <a:r>
              <a:rPr lang="pt-BR" sz="2800" i="1" dirty="0"/>
              <a:t>V’ ⊆ V </a:t>
            </a:r>
            <a:r>
              <a:rPr lang="pt-BR" sz="2800" dirty="0"/>
              <a:t>; </a:t>
            </a:r>
          </a:p>
          <a:p>
            <a:pPr lvl="1"/>
            <a:r>
              <a:rPr lang="pt-BR" sz="2800" dirty="0"/>
              <a:t>cada aresta de </a:t>
            </a:r>
            <a:r>
              <a:rPr lang="pt-BR" sz="2800" i="1" dirty="0"/>
              <a:t>H</a:t>
            </a:r>
            <a:r>
              <a:rPr lang="pt-BR" sz="2800" dirty="0"/>
              <a:t> é também uma aresta de </a:t>
            </a:r>
            <a:r>
              <a:rPr lang="pt-BR" sz="2800" i="1" dirty="0"/>
              <a:t>G</a:t>
            </a:r>
            <a:r>
              <a:rPr lang="pt-BR" sz="2800" dirty="0"/>
              <a:t>, ou seja, </a:t>
            </a:r>
            <a:r>
              <a:rPr lang="pt-BR" sz="2800" i="1" dirty="0"/>
              <a:t>E’ ⊆ E</a:t>
            </a:r>
            <a:r>
              <a:rPr lang="pt-BR" sz="2800" dirty="0"/>
              <a:t>; e </a:t>
            </a:r>
          </a:p>
          <a:p>
            <a:pPr lvl="1"/>
            <a:r>
              <a:rPr lang="pt-BR" sz="2800" dirty="0"/>
              <a:t>cada aresta de </a:t>
            </a:r>
            <a:r>
              <a:rPr lang="pt-BR" sz="2800" i="1" dirty="0"/>
              <a:t>H</a:t>
            </a:r>
            <a:r>
              <a:rPr lang="pt-BR" sz="2800" dirty="0"/>
              <a:t> tem os mesmos nós terminais em </a:t>
            </a:r>
            <a:r>
              <a:rPr lang="pt-BR" sz="2800" i="1" dirty="0"/>
              <a:t>G</a:t>
            </a:r>
            <a:r>
              <a:rPr lang="pt-BR" sz="2800" dirty="0"/>
              <a:t>, ou seja, se </a:t>
            </a:r>
            <a:r>
              <a:rPr lang="pt-BR" sz="2800" i="1" dirty="0"/>
              <a:t>(u, v) ∈ E’</a:t>
            </a:r>
            <a:r>
              <a:rPr lang="pt-BR" sz="2800" dirty="0"/>
              <a:t> então </a:t>
            </a:r>
            <a:r>
              <a:rPr lang="pt-BR" sz="2800" i="1" dirty="0"/>
              <a:t>(u, v) ∈ E</a:t>
            </a:r>
            <a:r>
              <a:rPr lang="pt-BR" sz="2800" dirty="0"/>
              <a:t>. </a:t>
            </a:r>
          </a:p>
          <a:p>
            <a:pPr lvl="1"/>
            <a:r>
              <a:rPr lang="pt-BR" sz="2800" dirty="0"/>
              <a:t>Exemplo: Todos os </a:t>
            </a:r>
            <a:r>
              <a:rPr lang="pt-BR" sz="2800" dirty="0" err="1"/>
              <a:t>subgrafos</a:t>
            </a:r>
            <a:r>
              <a:rPr lang="pt-BR" sz="2800" dirty="0"/>
              <a:t> do grafo G</a:t>
            </a:r>
          </a:p>
        </p:txBody>
      </p:sp>
      <p:pic>
        <p:nvPicPr>
          <p:cNvPr id="5" name="Imagem 4" descr="Gráfico de dispersão&#10;&#10;Descrição gerada automaticamente">
            <a:extLst>
              <a:ext uri="{FF2B5EF4-FFF2-40B4-BE49-F238E27FC236}">
                <a16:creationId xmlns:a16="http://schemas.microsoft.com/office/drawing/2014/main" id="{3DF067FB-ED49-486C-A8CB-0E028E707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4585" y="2048256"/>
            <a:ext cx="6903720" cy="2761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85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FB60E8C-7224-44A4-87A0-46A1711DD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84ED359-6114-4816-AE7A-19A6B1C88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anchor="b">
            <a:normAutofit/>
          </a:bodyPr>
          <a:lstStyle/>
          <a:p>
            <a:r>
              <a:rPr lang="pt-BR" sz="4800"/>
              <a:t>Grafo Conexo</a:t>
            </a:r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5DA32751-37A2-45C0-BE94-63D375E27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ntrodução à Teoria dos grafos: caminhos Hamiltonianos e passeios Eulerianos">
            <a:extLst>
              <a:ext uri="{FF2B5EF4-FFF2-40B4-BE49-F238E27FC236}">
                <a16:creationId xmlns:a16="http://schemas.microsoft.com/office/drawing/2014/main" id="{4CC95141-EB8D-4F19-9F0E-BC08795A8A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295" y="3118410"/>
            <a:ext cx="5150277" cy="252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71FC9C-6FA3-4B1B-9EEB-B4DFE93C9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6429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pt-BR" dirty="0"/>
              <a:t>Um grafo G=(V,E) é </a:t>
            </a:r>
            <a:r>
              <a:rPr lang="pt-BR" b="1" dirty="0"/>
              <a:t>conexo</a:t>
            </a:r>
            <a:r>
              <a:rPr lang="pt-BR" dirty="0"/>
              <a:t> quando existe um caminho ente cada par de vértices de G, caso contrário, G é </a:t>
            </a:r>
            <a:r>
              <a:rPr lang="pt-BR" b="1" dirty="0"/>
              <a:t>desconexo. </a:t>
            </a:r>
            <a:r>
              <a:rPr lang="pt-BR" dirty="0"/>
              <a:t>No caso de grafo orientado, deve-se analisar sem considerar a orientação das arestas</a:t>
            </a:r>
            <a:endParaRPr lang="pt-BR" b="1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5A55FBCD-CD42-40F5-8A1B-3203F9CAE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7330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2075</Words>
  <Application>Microsoft Office PowerPoint</Application>
  <PresentationFormat>Widescreen</PresentationFormat>
  <Paragraphs>422</Paragraphs>
  <Slides>33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33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Comic Sans MS</vt:lpstr>
      <vt:lpstr>Times New Roman</vt:lpstr>
      <vt:lpstr>Tema do Office</vt:lpstr>
      <vt:lpstr>Algoritmos e Estruturas de Dados 2</vt:lpstr>
      <vt:lpstr>Revisando</vt:lpstr>
      <vt:lpstr>Grafo ciclo</vt:lpstr>
      <vt:lpstr>Grafo roda</vt:lpstr>
      <vt:lpstr>Grafos Bipartidos e K-partidos</vt:lpstr>
      <vt:lpstr>Exemplos de grafos bipartidos</vt:lpstr>
      <vt:lpstr>Grafos K-Partidos</vt:lpstr>
      <vt:lpstr>Subgrafo</vt:lpstr>
      <vt:lpstr>Grafo Conexo</vt:lpstr>
      <vt:lpstr>Grafo orientado fortemente conexo</vt:lpstr>
      <vt:lpstr>Componente Conexa</vt:lpstr>
      <vt:lpstr>Quantidade de grafos distintos com n vértices</vt:lpstr>
      <vt:lpstr>Exemplo: quantos grafos distintos de 3 vértices existem?</vt:lpstr>
      <vt:lpstr>Caminho</vt:lpstr>
      <vt:lpstr>Caminhos em grafos</vt:lpstr>
      <vt:lpstr>Caminhos em grafos</vt:lpstr>
      <vt:lpstr>Caminhos em grafos</vt:lpstr>
      <vt:lpstr>Resumindo</vt:lpstr>
      <vt:lpstr>Apresentação do PowerPoint</vt:lpstr>
      <vt:lpstr>Algoritmo de Dijikstra</vt:lpstr>
      <vt:lpstr>Apresentação do PowerPoint</vt:lpstr>
      <vt:lpstr>Apresentação do PowerPoint</vt:lpstr>
      <vt:lpstr>Algoritmo de Dijkstra: exemplo</vt:lpstr>
      <vt:lpstr>Algoritmo de Dijkstra: exemplo</vt:lpstr>
      <vt:lpstr>Algoritmo de Dijkstra: exemplo</vt:lpstr>
      <vt:lpstr>Algoritmo de Dijkstra: exemplo</vt:lpstr>
      <vt:lpstr>Algoritmo de Dijkstra: exemplo</vt:lpstr>
      <vt:lpstr>Algoritmo de Dijkstra: exemplo</vt:lpstr>
      <vt:lpstr>Apresentação do PowerPoint</vt:lpstr>
      <vt:lpstr>O grafo de relacionamento</vt:lpstr>
      <vt:lpstr>O grafo de relacionamento</vt:lpstr>
      <vt:lpstr>O grafo de relacionamento</vt:lpstr>
      <vt:lpstr>O grafo de relacionamento da turma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Telma  Soares</dc:creator>
  <cp:lastModifiedBy>Telma  Soares</cp:lastModifiedBy>
  <cp:revision>1</cp:revision>
  <dcterms:created xsi:type="dcterms:W3CDTF">2023-05-15T13:08:33Z</dcterms:created>
  <dcterms:modified xsi:type="dcterms:W3CDTF">2023-05-15T14:37:08Z</dcterms:modified>
</cp:coreProperties>
</file>

<file path=docProps/thumbnail.jpeg>
</file>